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6"/>
  </p:notesMasterIdLst>
  <p:sldIdLst>
    <p:sldId id="256" r:id="rId5"/>
  </p:sldIdLst>
  <p:sldSz cx="9245600" cy="446405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1286933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1pPr>
    <a:lvl2pPr marL="0" marR="0" indent="0" algn="l" defTabSz="1286933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2pPr>
    <a:lvl3pPr marL="0" marR="0" indent="0" algn="l" defTabSz="1286933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3pPr>
    <a:lvl4pPr marL="0" marR="0" indent="0" algn="l" defTabSz="1286933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4pPr>
    <a:lvl5pPr marL="0" marR="0" indent="0" algn="l" defTabSz="1286933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5pPr>
    <a:lvl6pPr marL="0" marR="0" indent="0" algn="l" defTabSz="1286933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6pPr>
    <a:lvl7pPr marL="0" marR="0" indent="0" algn="l" defTabSz="1286933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7pPr>
    <a:lvl8pPr marL="0" marR="0" indent="0" algn="l" defTabSz="1286933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8pPr>
    <a:lvl9pPr marL="0" marR="0" indent="0" algn="l" defTabSz="1286933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360C18C-B779-4FD9-89E8-D51301496461}" v="26" dt="2025-04-15T00:25:32.225"/>
  </p1510:revLst>
</p1510:revInfo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/>
      <a:tcStyle>
        <a:tcBdr/>
        <a:fill>
          <a:solidFill>
            <a:srgbClr val="E8EBF5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3175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3175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3175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3175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3175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3175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round/>
            </a:ln>
          </a:left>
          <a:right>
            <a:ln w="3175" cap="flat">
              <a:solidFill>
                <a:srgbClr val="000000"/>
              </a:solidFill>
              <a:prstDash val="solid"/>
              <a:round/>
            </a:ln>
          </a:right>
          <a:top>
            <a:ln w="3175" cap="flat">
              <a:solidFill>
                <a:srgbClr val="000000"/>
              </a:solidFill>
              <a:prstDash val="solid"/>
              <a:round/>
            </a:ln>
          </a:top>
          <a:bottom>
            <a:ln w="3175" cap="flat">
              <a:solidFill>
                <a:srgbClr val="000000"/>
              </a:solidFill>
              <a:prstDash val="solid"/>
              <a:round/>
            </a:ln>
          </a:bottom>
          <a:insideH>
            <a:ln w="3175" cap="flat">
              <a:solidFill>
                <a:srgbClr val="000000"/>
              </a:solidFill>
              <a:prstDash val="solid"/>
              <a:round/>
            </a:ln>
          </a:insideH>
          <a:insideV>
            <a:ln w="3175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round/>
            </a:ln>
          </a:left>
          <a:right>
            <a:ln w="3175" cap="flat">
              <a:solidFill>
                <a:srgbClr val="000000"/>
              </a:solidFill>
              <a:prstDash val="solid"/>
              <a:round/>
            </a:ln>
          </a:right>
          <a:top>
            <a:ln w="3175" cap="flat">
              <a:solidFill>
                <a:srgbClr val="000000"/>
              </a:solidFill>
              <a:prstDash val="solid"/>
              <a:round/>
            </a:ln>
          </a:top>
          <a:bottom>
            <a:ln w="3175" cap="flat">
              <a:solidFill>
                <a:srgbClr val="000000"/>
              </a:solidFill>
              <a:prstDash val="solid"/>
              <a:round/>
            </a:ln>
          </a:bottom>
          <a:insideH>
            <a:ln w="3175" cap="flat">
              <a:solidFill>
                <a:srgbClr val="000000"/>
              </a:solidFill>
              <a:prstDash val="solid"/>
              <a:round/>
            </a:ln>
          </a:insideH>
          <a:insideV>
            <a:ln w="3175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round/>
            </a:ln>
          </a:left>
          <a:right>
            <a:ln w="3175" cap="flat">
              <a:solidFill>
                <a:srgbClr val="000000"/>
              </a:solidFill>
              <a:prstDash val="solid"/>
              <a:round/>
            </a:ln>
          </a:right>
          <a:top>
            <a:ln w="38100" cap="flat">
              <a:solidFill>
                <a:srgbClr val="000000"/>
              </a:solidFill>
              <a:prstDash val="solid"/>
              <a:round/>
            </a:ln>
          </a:top>
          <a:bottom>
            <a:ln w="3175" cap="flat">
              <a:solidFill>
                <a:srgbClr val="000000"/>
              </a:solidFill>
              <a:prstDash val="solid"/>
              <a:round/>
            </a:ln>
          </a:bottom>
          <a:insideH>
            <a:ln w="3175" cap="flat">
              <a:solidFill>
                <a:srgbClr val="000000"/>
              </a:solidFill>
              <a:prstDash val="solid"/>
              <a:round/>
            </a:ln>
          </a:insideH>
          <a:insideV>
            <a:ln w="3175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round/>
            </a:ln>
          </a:left>
          <a:right>
            <a:ln w="3175" cap="flat">
              <a:solidFill>
                <a:srgbClr val="000000"/>
              </a:solidFill>
              <a:prstDash val="solid"/>
              <a:round/>
            </a:ln>
          </a:right>
          <a:top>
            <a:ln w="3175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3175" cap="flat">
              <a:solidFill>
                <a:srgbClr val="000000"/>
              </a:solidFill>
              <a:prstDash val="solid"/>
              <a:round/>
            </a:ln>
          </a:insideH>
          <a:insideV>
            <a:ln w="3175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382"/>
    <p:restoredTop sz="96629"/>
  </p:normalViewPr>
  <p:slideViewPr>
    <p:cSldViewPr snapToGrid="0">
      <p:cViewPr>
        <p:scale>
          <a:sx n="80" d="100"/>
          <a:sy n="80" d="100"/>
        </p:scale>
        <p:origin x="1224" y="-12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Shape 112"/>
          <p:cNvSpPr>
            <a:spLocks noGrp="1" noRot="1" noChangeAspect="1"/>
          </p:cNvSpPr>
          <p:nvPr>
            <p:ph type="sldImg"/>
          </p:nvPr>
        </p:nvSpPr>
        <p:spPr>
          <a:xfrm>
            <a:off x="3073400" y="685800"/>
            <a:ext cx="7112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3" name="Shape 113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1286933" latinLnBrk="0">
      <a:defRPr sz="1200">
        <a:latin typeface="+mj-lt"/>
        <a:ea typeface="+mj-ea"/>
        <a:cs typeface="+mj-cs"/>
        <a:sym typeface="Arial"/>
      </a:defRPr>
    </a:lvl1pPr>
    <a:lvl2pPr indent="228600" defTabSz="1286933" latinLnBrk="0">
      <a:defRPr sz="1200">
        <a:latin typeface="+mj-lt"/>
        <a:ea typeface="+mj-ea"/>
        <a:cs typeface="+mj-cs"/>
        <a:sym typeface="Arial"/>
      </a:defRPr>
    </a:lvl2pPr>
    <a:lvl3pPr indent="457200" defTabSz="1286933" latinLnBrk="0">
      <a:defRPr sz="1200">
        <a:latin typeface="+mj-lt"/>
        <a:ea typeface="+mj-ea"/>
        <a:cs typeface="+mj-cs"/>
        <a:sym typeface="Arial"/>
      </a:defRPr>
    </a:lvl3pPr>
    <a:lvl4pPr indent="685800" defTabSz="1286933" latinLnBrk="0">
      <a:defRPr sz="1200">
        <a:latin typeface="+mj-lt"/>
        <a:ea typeface="+mj-ea"/>
        <a:cs typeface="+mj-cs"/>
        <a:sym typeface="Arial"/>
      </a:defRPr>
    </a:lvl4pPr>
    <a:lvl5pPr indent="914400" defTabSz="1286933" latinLnBrk="0">
      <a:defRPr sz="1200">
        <a:latin typeface="+mj-lt"/>
        <a:ea typeface="+mj-ea"/>
        <a:cs typeface="+mj-cs"/>
        <a:sym typeface="Arial"/>
      </a:defRPr>
    </a:lvl5pPr>
    <a:lvl6pPr indent="1143000" defTabSz="1286933" latinLnBrk="0">
      <a:defRPr sz="1200">
        <a:latin typeface="+mj-lt"/>
        <a:ea typeface="+mj-ea"/>
        <a:cs typeface="+mj-cs"/>
        <a:sym typeface="Arial"/>
      </a:defRPr>
    </a:lvl6pPr>
    <a:lvl7pPr indent="1371600" defTabSz="1286933" latinLnBrk="0">
      <a:defRPr sz="1200">
        <a:latin typeface="+mj-lt"/>
        <a:ea typeface="+mj-ea"/>
        <a:cs typeface="+mj-cs"/>
        <a:sym typeface="Arial"/>
      </a:defRPr>
    </a:lvl7pPr>
    <a:lvl8pPr indent="1600200" defTabSz="1286933" latinLnBrk="0">
      <a:defRPr sz="1200">
        <a:latin typeface="+mj-lt"/>
        <a:ea typeface="+mj-ea"/>
        <a:cs typeface="+mj-cs"/>
        <a:sym typeface="Arial"/>
      </a:defRPr>
    </a:lvl8pPr>
    <a:lvl9pPr indent="1828800" defTabSz="1286933" latinLnBrk="0">
      <a:defRPr sz="1200">
        <a:latin typeface="+mj-lt"/>
        <a:ea typeface="+mj-ea"/>
        <a:cs typeface="+mj-cs"/>
        <a:sym typeface="Arial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o del título"/>
          <p:cNvSpPr txBox="1">
            <a:spLocks noGrp="1"/>
          </p:cNvSpPr>
          <p:nvPr>
            <p:ph type="title"/>
          </p:nvPr>
        </p:nvSpPr>
        <p:spPr>
          <a:xfrm>
            <a:off x="1114961" y="12795078"/>
            <a:ext cx="7022679" cy="9859427"/>
          </a:xfrm>
          <a:prstGeom prst="rect">
            <a:avLst/>
          </a:prstGeom>
        </p:spPr>
        <p:txBody>
          <a:bodyPr anchor="b"/>
          <a:lstStyle>
            <a:lvl1pPr algn="ctr">
              <a:defRPr sz="8000"/>
            </a:lvl1pPr>
          </a:lstStyle>
          <a:p>
            <a:r>
              <a:t>Texto del título</a:t>
            </a:r>
          </a:p>
        </p:txBody>
      </p:sp>
      <p:sp>
        <p:nvSpPr>
          <p:cNvPr id="12" name="Nivel de texto 1…"/>
          <p:cNvSpPr txBox="1">
            <a:spLocks noGrp="1"/>
          </p:cNvSpPr>
          <p:nvPr>
            <p:ph type="body" sz="quarter" idx="1"/>
          </p:nvPr>
        </p:nvSpPr>
        <p:spPr>
          <a:xfrm>
            <a:off x="1528060" y="23034815"/>
            <a:ext cx="6196608" cy="6837403"/>
          </a:xfrm>
          <a:prstGeom prst="rect">
            <a:avLst/>
          </a:prstGeom>
        </p:spPr>
        <p:txBody>
          <a:bodyPr/>
          <a:lstStyle>
            <a:lvl1pPr marL="575007" indent="-526365" algn="ctr">
              <a:buClrTx/>
              <a:buSzTx/>
              <a:buFontTx/>
              <a:buNone/>
              <a:defRPr sz="2400"/>
            </a:lvl1pPr>
            <a:lvl2pPr marL="575007" indent="-43448" algn="ctr">
              <a:buClrTx/>
              <a:buSzTx/>
              <a:buFontTx/>
              <a:buNone/>
              <a:defRPr sz="2400"/>
            </a:lvl2pPr>
            <a:lvl3pPr marL="575007" indent="439468" algn="ctr">
              <a:buClrTx/>
              <a:buSzTx/>
              <a:buFontTx/>
              <a:buNone/>
              <a:defRPr sz="2400"/>
            </a:lvl3pPr>
            <a:lvl4pPr marL="575007" indent="909495" algn="ctr">
              <a:buClrTx/>
              <a:buSzTx/>
              <a:buFontTx/>
              <a:buNone/>
              <a:defRPr sz="2400"/>
            </a:lvl4pPr>
            <a:lvl5pPr marL="575007" indent="1366695" algn="ctr">
              <a:buClrTx/>
              <a:buSzTx/>
              <a:buFontTx/>
              <a:buNone/>
              <a:defRPr sz="2400"/>
            </a:lvl5pPr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13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ERTICAL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Texto del título"/>
          <p:cNvSpPr txBox="1">
            <a:spLocks noGrp="1"/>
          </p:cNvSpPr>
          <p:nvPr>
            <p:ph type="title"/>
          </p:nvPr>
        </p:nvSpPr>
        <p:spPr>
          <a:xfrm>
            <a:off x="1063322" y="9668094"/>
            <a:ext cx="7126073" cy="5473936"/>
          </a:xfrm>
          <a:prstGeom prst="rect">
            <a:avLst/>
          </a:prstGeom>
        </p:spPr>
        <p:txBody>
          <a:bodyPr/>
          <a:lstStyle/>
          <a:p>
            <a:r>
              <a:t>Texto del título</a:t>
            </a:r>
          </a:p>
        </p:txBody>
      </p:sp>
      <p:sp>
        <p:nvSpPr>
          <p:cNvPr id="96" name="Nivel de texto 1…"/>
          <p:cNvSpPr txBox="1">
            <a:spLocks noGrp="1"/>
          </p:cNvSpPr>
          <p:nvPr>
            <p:ph type="body" sz="half" idx="1"/>
          </p:nvPr>
        </p:nvSpPr>
        <p:spPr>
          <a:xfrm rot="5400000">
            <a:off x="-4357853" y="21120326"/>
            <a:ext cx="17968374" cy="7126072"/>
          </a:xfrm>
          <a:prstGeom prst="rect">
            <a:avLst/>
          </a:prstGeom>
        </p:spPr>
        <p:txBody>
          <a:bodyPr/>
          <a:lstStyle>
            <a:lvl1pPr indent="-342900"/>
            <a:lvl2pPr marL="971550" indent="-400050"/>
            <a:lvl3pPr marL="1508760" indent="-480060"/>
            <a:lvl4pPr marL="2019300" indent="-533400"/>
            <a:lvl5pPr marL="2476500" indent="-533400"/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97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ERTICAL_TITLE_AND_VERTICAL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Texto del título"/>
          <p:cNvSpPr txBox="1">
            <a:spLocks noGrp="1"/>
          </p:cNvSpPr>
          <p:nvPr>
            <p:ph type="title"/>
          </p:nvPr>
        </p:nvSpPr>
        <p:spPr>
          <a:xfrm rot="5400000">
            <a:off x="-4701155" y="20777101"/>
            <a:ext cx="23999539" cy="1781519"/>
          </a:xfrm>
          <a:prstGeom prst="rect">
            <a:avLst/>
          </a:prstGeom>
        </p:spPr>
        <p:txBody>
          <a:bodyPr/>
          <a:lstStyle/>
          <a:p>
            <a:r>
              <a:t>Texto del título</a:t>
            </a:r>
          </a:p>
        </p:txBody>
      </p:sp>
      <p:sp>
        <p:nvSpPr>
          <p:cNvPr id="105" name="Nivel de texto 1…"/>
          <p:cNvSpPr txBox="1">
            <a:spLocks noGrp="1"/>
          </p:cNvSpPr>
          <p:nvPr>
            <p:ph type="body" sz="half" idx="1"/>
          </p:nvPr>
        </p:nvSpPr>
        <p:spPr>
          <a:xfrm rot="5400000">
            <a:off x="-8315770" y="19047277"/>
            <a:ext cx="23999539" cy="5241162"/>
          </a:xfrm>
          <a:prstGeom prst="rect">
            <a:avLst/>
          </a:prstGeom>
        </p:spPr>
        <p:txBody>
          <a:bodyPr/>
          <a:lstStyle>
            <a:lvl1pPr indent="-342900"/>
            <a:lvl2pPr marL="971550" indent="-400050"/>
            <a:lvl3pPr marL="1508760" indent="-480060"/>
            <a:lvl4pPr marL="2019300" indent="-533400"/>
            <a:lvl5pPr marL="2476500" indent="-533400"/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106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o del título"/>
          <p:cNvSpPr txBox="1">
            <a:spLocks noGrp="1"/>
          </p:cNvSpPr>
          <p:nvPr>
            <p:ph type="title"/>
          </p:nvPr>
        </p:nvSpPr>
        <p:spPr>
          <a:xfrm>
            <a:off x="1063322" y="9668094"/>
            <a:ext cx="7126073" cy="5473936"/>
          </a:xfrm>
          <a:prstGeom prst="rect">
            <a:avLst/>
          </a:prstGeom>
        </p:spPr>
        <p:txBody>
          <a:bodyPr/>
          <a:lstStyle/>
          <a:p>
            <a:r>
              <a:t>Texto del título</a:t>
            </a:r>
          </a:p>
        </p:txBody>
      </p:sp>
      <p:sp>
        <p:nvSpPr>
          <p:cNvPr id="21" name="Nivel de texto 1…"/>
          <p:cNvSpPr txBox="1">
            <a:spLocks noGrp="1"/>
          </p:cNvSpPr>
          <p:nvPr>
            <p:ph type="body" sz="half" idx="1"/>
          </p:nvPr>
        </p:nvSpPr>
        <p:spPr>
          <a:xfrm>
            <a:off x="1063322" y="15699175"/>
            <a:ext cx="7126073" cy="17968373"/>
          </a:xfrm>
          <a:prstGeom prst="rect">
            <a:avLst/>
          </a:prstGeom>
        </p:spPr>
        <p:txBody>
          <a:bodyPr/>
          <a:lstStyle>
            <a:lvl1pPr indent="-342900"/>
            <a:lvl2pPr marL="971550" indent="-400050"/>
            <a:lvl3pPr marL="1508760" indent="-480060"/>
            <a:lvl4pPr marL="2019300" indent="-533400"/>
            <a:lvl5pPr marL="2476500" indent="-533400"/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22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TION_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o del título"/>
          <p:cNvSpPr txBox="1">
            <a:spLocks noGrp="1"/>
          </p:cNvSpPr>
          <p:nvPr>
            <p:ph type="title"/>
          </p:nvPr>
        </p:nvSpPr>
        <p:spPr>
          <a:xfrm>
            <a:off x="1059015" y="15220631"/>
            <a:ext cx="7126072" cy="11779876"/>
          </a:xfrm>
          <a:prstGeom prst="rect">
            <a:avLst/>
          </a:prstGeom>
        </p:spPr>
        <p:txBody>
          <a:bodyPr anchor="b"/>
          <a:lstStyle>
            <a:lvl1pPr>
              <a:defRPr sz="8000"/>
            </a:lvl1pPr>
          </a:lstStyle>
          <a:p>
            <a:r>
              <a:t>Texto del título</a:t>
            </a:r>
          </a:p>
        </p:txBody>
      </p:sp>
      <p:sp>
        <p:nvSpPr>
          <p:cNvPr id="30" name="Nivel de texto 1…"/>
          <p:cNvSpPr txBox="1">
            <a:spLocks noGrp="1"/>
          </p:cNvSpPr>
          <p:nvPr>
            <p:ph type="body" sz="quarter" idx="1"/>
          </p:nvPr>
        </p:nvSpPr>
        <p:spPr>
          <a:xfrm>
            <a:off x="1059015" y="27112359"/>
            <a:ext cx="7126072" cy="6195188"/>
          </a:xfrm>
          <a:prstGeom prst="rect">
            <a:avLst/>
          </a:prstGeom>
        </p:spPr>
        <p:txBody>
          <a:bodyPr/>
          <a:lstStyle>
            <a:lvl1pPr marL="321733" indent="-93133">
              <a:buClrTx/>
              <a:buSzTx/>
              <a:buFontTx/>
              <a:buNone/>
              <a:defRPr sz="2400"/>
            </a:lvl1pPr>
            <a:lvl2pPr marL="321733" indent="364066">
              <a:buClrTx/>
              <a:buSzTx/>
              <a:buFontTx/>
              <a:buNone/>
              <a:defRPr sz="2400"/>
            </a:lvl2pPr>
            <a:lvl3pPr marL="321733" indent="821266">
              <a:buClrTx/>
              <a:buSzTx/>
              <a:buFontTx/>
              <a:buNone/>
              <a:defRPr sz="2400"/>
            </a:lvl3pPr>
            <a:lvl4pPr marL="321733" indent="1278466">
              <a:buClrTx/>
              <a:buSzTx/>
              <a:buFontTx/>
              <a:buNone/>
              <a:defRPr sz="2400"/>
            </a:lvl4pPr>
            <a:lvl5pPr marL="321733" indent="1735666">
              <a:buClrTx/>
              <a:buSzTx/>
              <a:buFontTx/>
              <a:buNone/>
              <a:defRPr sz="2400"/>
            </a:lvl5pPr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31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WO_OBJEC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o del título"/>
          <p:cNvSpPr txBox="1">
            <a:spLocks noGrp="1"/>
          </p:cNvSpPr>
          <p:nvPr>
            <p:ph type="title"/>
          </p:nvPr>
        </p:nvSpPr>
        <p:spPr>
          <a:xfrm>
            <a:off x="1063322" y="9668094"/>
            <a:ext cx="7126073" cy="5473936"/>
          </a:xfrm>
          <a:prstGeom prst="rect">
            <a:avLst/>
          </a:prstGeom>
        </p:spPr>
        <p:txBody>
          <a:bodyPr/>
          <a:lstStyle/>
          <a:p>
            <a:r>
              <a:t>Texto del título</a:t>
            </a:r>
          </a:p>
        </p:txBody>
      </p:sp>
      <p:sp>
        <p:nvSpPr>
          <p:cNvPr id="39" name="Nivel de texto 1…"/>
          <p:cNvSpPr txBox="1">
            <a:spLocks noGrp="1"/>
          </p:cNvSpPr>
          <p:nvPr>
            <p:ph type="body" sz="quarter" idx="1"/>
          </p:nvPr>
        </p:nvSpPr>
        <p:spPr>
          <a:xfrm>
            <a:off x="1063318" y="15699175"/>
            <a:ext cx="3511340" cy="17968373"/>
          </a:xfrm>
          <a:prstGeom prst="rect">
            <a:avLst/>
          </a:prstGeom>
        </p:spPr>
        <p:txBody>
          <a:bodyPr/>
          <a:lstStyle>
            <a:lvl1pPr indent="-342900"/>
            <a:lvl2pPr marL="971550" indent="-400050"/>
            <a:lvl3pPr marL="1508760" indent="-480060"/>
            <a:lvl4pPr marL="2019300" indent="-533400"/>
            <a:lvl5pPr marL="2476500" indent="-533400"/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40" name="Google Shape;36;p6"/>
          <p:cNvSpPr txBox="1">
            <a:spLocks noGrp="1"/>
          </p:cNvSpPr>
          <p:nvPr>
            <p:ph type="body" sz="quarter" idx="21"/>
          </p:nvPr>
        </p:nvSpPr>
        <p:spPr>
          <a:xfrm>
            <a:off x="4677985" y="15699175"/>
            <a:ext cx="3511339" cy="17968373"/>
          </a:xfrm>
          <a:prstGeom prst="rect">
            <a:avLst/>
          </a:prstGeom>
          <a:ln w="12700"/>
        </p:spPr>
        <p:txBody>
          <a:bodyPr/>
          <a:lstStyle>
            <a:lvl1pPr indent="-342900">
              <a:defRPr/>
            </a:lvl1pPr>
          </a:lstStyle>
          <a:p>
            <a:pPr indent="-342900"/>
            <a:endParaRPr/>
          </a:p>
        </p:txBody>
      </p:sp>
      <p:sp>
        <p:nvSpPr>
          <p:cNvPr id="41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WO_OBJECTS_WITH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exto del título"/>
          <p:cNvSpPr txBox="1">
            <a:spLocks noGrp="1"/>
          </p:cNvSpPr>
          <p:nvPr>
            <p:ph type="title"/>
          </p:nvPr>
        </p:nvSpPr>
        <p:spPr>
          <a:xfrm>
            <a:off x="1064394" y="9668094"/>
            <a:ext cx="7126072" cy="5473936"/>
          </a:xfrm>
          <a:prstGeom prst="rect">
            <a:avLst/>
          </a:prstGeom>
        </p:spPr>
        <p:txBody>
          <a:bodyPr/>
          <a:lstStyle/>
          <a:p>
            <a:r>
              <a:t>Texto del título</a:t>
            </a:r>
          </a:p>
        </p:txBody>
      </p:sp>
      <p:sp>
        <p:nvSpPr>
          <p:cNvPr id="49" name="Nivel de texto 1…"/>
          <p:cNvSpPr txBox="1">
            <a:spLocks noGrp="1"/>
          </p:cNvSpPr>
          <p:nvPr>
            <p:ph type="body" sz="quarter" idx="1"/>
          </p:nvPr>
        </p:nvSpPr>
        <p:spPr>
          <a:xfrm>
            <a:off x="1064397" y="15102626"/>
            <a:ext cx="3495269" cy="3402348"/>
          </a:xfrm>
          <a:prstGeom prst="rect">
            <a:avLst/>
          </a:prstGeom>
        </p:spPr>
        <p:txBody>
          <a:bodyPr anchor="b"/>
          <a:lstStyle>
            <a:lvl1pPr marL="321733" indent="-93133">
              <a:buClrTx/>
              <a:buSzTx/>
              <a:buFontTx/>
              <a:buNone/>
              <a:defRPr sz="2400" b="1"/>
            </a:lvl1pPr>
            <a:lvl2pPr marL="321733" indent="364066">
              <a:buClrTx/>
              <a:buSzTx/>
              <a:buFontTx/>
              <a:buNone/>
              <a:defRPr sz="2400" b="1"/>
            </a:lvl2pPr>
            <a:lvl3pPr marL="321733" indent="821266">
              <a:buClrTx/>
              <a:buSzTx/>
              <a:buFontTx/>
              <a:buNone/>
              <a:defRPr sz="2400" b="1"/>
            </a:lvl3pPr>
            <a:lvl4pPr marL="321733" indent="1278466">
              <a:buClrTx/>
              <a:buSzTx/>
              <a:buFontTx/>
              <a:buNone/>
              <a:defRPr sz="2400" b="1"/>
            </a:lvl4pPr>
            <a:lvl5pPr marL="321733" indent="1735666">
              <a:buClrTx/>
              <a:buSzTx/>
              <a:buFontTx/>
              <a:buNone/>
              <a:defRPr sz="2400" b="1"/>
            </a:lvl5pPr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50" name="Google Shape;43;p7"/>
          <p:cNvSpPr txBox="1">
            <a:spLocks noGrp="1"/>
          </p:cNvSpPr>
          <p:nvPr>
            <p:ph type="body" sz="quarter" idx="21"/>
          </p:nvPr>
        </p:nvSpPr>
        <p:spPr>
          <a:xfrm>
            <a:off x="1064395" y="18504941"/>
            <a:ext cx="3495268" cy="15215674"/>
          </a:xfrm>
          <a:prstGeom prst="rect">
            <a:avLst/>
          </a:prstGeom>
          <a:ln w="12700"/>
        </p:spPr>
        <p:txBody>
          <a:bodyPr/>
          <a:lstStyle>
            <a:lvl1pPr indent="-342900">
              <a:defRPr/>
            </a:lvl1pPr>
          </a:lstStyle>
          <a:p>
            <a:pPr indent="-342900"/>
            <a:endParaRPr/>
          </a:p>
        </p:txBody>
      </p:sp>
      <p:sp>
        <p:nvSpPr>
          <p:cNvPr id="51" name="Google Shape;44;p7"/>
          <p:cNvSpPr txBox="1">
            <a:spLocks noGrp="1"/>
          </p:cNvSpPr>
          <p:nvPr>
            <p:ph type="body" sz="quarter" idx="22"/>
          </p:nvPr>
        </p:nvSpPr>
        <p:spPr>
          <a:xfrm>
            <a:off x="4677982" y="15102626"/>
            <a:ext cx="3512412" cy="3402348"/>
          </a:xfrm>
          <a:prstGeom prst="rect">
            <a:avLst/>
          </a:prstGeom>
          <a:ln w="12700"/>
        </p:spPr>
        <p:txBody>
          <a:bodyPr anchor="b"/>
          <a:lstStyle>
            <a:lvl1pPr marL="321733" indent="-93133">
              <a:buClrTx/>
              <a:buSzTx/>
              <a:buFontTx/>
              <a:buNone/>
              <a:defRPr sz="2400" b="1"/>
            </a:lvl1pPr>
          </a:lstStyle>
          <a:p>
            <a:pPr marL="321733" indent="-93133">
              <a:buClrTx/>
              <a:buSzTx/>
              <a:buFontTx/>
              <a:buNone/>
              <a:defRPr sz="2400" b="1"/>
            </a:pPr>
            <a:endParaRPr/>
          </a:p>
        </p:txBody>
      </p:sp>
      <p:sp>
        <p:nvSpPr>
          <p:cNvPr id="52" name="Google Shape;45;p7"/>
          <p:cNvSpPr txBox="1">
            <a:spLocks noGrp="1"/>
          </p:cNvSpPr>
          <p:nvPr>
            <p:ph type="body" sz="quarter" idx="23"/>
          </p:nvPr>
        </p:nvSpPr>
        <p:spPr>
          <a:xfrm>
            <a:off x="4677982" y="18504941"/>
            <a:ext cx="3512412" cy="15215674"/>
          </a:xfrm>
          <a:prstGeom prst="rect">
            <a:avLst/>
          </a:prstGeom>
          <a:ln w="12700"/>
        </p:spPr>
        <p:txBody>
          <a:bodyPr/>
          <a:lstStyle>
            <a:lvl1pPr indent="-342900">
              <a:defRPr/>
            </a:lvl1pPr>
          </a:lstStyle>
          <a:p>
            <a:pPr indent="-342900"/>
            <a:endParaRPr/>
          </a:p>
        </p:txBody>
      </p:sp>
      <p:sp>
        <p:nvSpPr>
          <p:cNvPr id="53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_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Texto del título"/>
          <p:cNvSpPr txBox="1">
            <a:spLocks noGrp="1"/>
          </p:cNvSpPr>
          <p:nvPr>
            <p:ph type="title"/>
          </p:nvPr>
        </p:nvSpPr>
        <p:spPr>
          <a:xfrm>
            <a:off x="1063322" y="9668094"/>
            <a:ext cx="7126073" cy="5473936"/>
          </a:xfrm>
          <a:prstGeom prst="rect">
            <a:avLst/>
          </a:prstGeom>
        </p:spPr>
        <p:txBody>
          <a:bodyPr/>
          <a:lstStyle/>
          <a:p>
            <a:r>
              <a:t>Texto del título</a:t>
            </a:r>
          </a:p>
        </p:txBody>
      </p:sp>
      <p:sp>
        <p:nvSpPr>
          <p:cNvPr id="61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OBJECT_WITH_CAPTION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Texto del título"/>
          <p:cNvSpPr txBox="1">
            <a:spLocks noGrp="1"/>
          </p:cNvSpPr>
          <p:nvPr>
            <p:ph type="title"/>
          </p:nvPr>
        </p:nvSpPr>
        <p:spPr>
          <a:xfrm>
            <a:off x="1064394" y="10048311"/>
            <a:ext cx="2664644" cy="6607969"/>
          </a:xfrm>
          <a:prstGeom prst="rect">
            <a:avLst/>
          </a:prstGeom>
        </p:spPr>
        <p:txBody>
          <a:bodyPr anchor="b"/>
          <a:lstStyle>
            <a:lvl1pPr>
              <a:defRPr sz="4000"/>
            </a:lvl1pPr>
          </a:lstStyle>
          <a:p>
            <a:r>
              <a:t>Texto del título</a:t>
            </a:r>
          </a:p>
        </p:txBody>
      </p:sp>
      <p:sp>
        <p:nvSpPr>
          <p:cNvPr id="76" name="Nivel de texto 1…"/>
          <p:cNvSpPr txBox="1">
            <a:spLocks noGrp="1"/>
          </p:cNvSpPr>
          <p:nvPr>
            <p:ph type="body" sz="half" idx="1"/>
          </p:nvPr>
        </p:nvSpPr>
        <p:spPr>
          <a:xfrm>
            <a:off x="4007763" y="12237863"/>
            <a:ext cx="4182590" cy="20125688"/>
          </a:xfrm>
          <a:prstGeom prst="rect">
            <a:avLst/>
          </a:prstGeom>
        </p:spPr>
        <p:txBody>
          <a:bodyPr/>
          <a:lstStyle>
            <a:lvl1pPr marL="565753" indent="-542766">
              <a:buSzPts val="4000"/>
              <a:defRPr sz="4000"/>
            </a:lvl1pPr>
            <a:lvl2pPr marL="1089496" indent="-583654">
              <a:buSzPts val="4000"/>
              <a:defRPr sz="4000"/>
            </a:lvl2pPr>
            <a:lvl3pPr marL="1626827" indent="-638068">
              <a:buSzPts val="4000"/>
              <a:defRPr sz="4000"/>
            </a:lvl3pPr>
            <a:lvl4pPr marL="2185923" indent="-714247">
              <a:buSzPts val="4000"/>
              <a:defRPr sz="4000"/>
            </a:lvl4pPr>
            <a:lvl5pPr marL="2643122" indent="-714245">
              <a:buSzPts val="4000"/>
              <a:defRPr sz="4000"/>
            </a:lvl5pPr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77" name="Google Shape;61;p10"/>
          <p:cNvSpPr txBox="1">
            <a:spLocks noGrp="1"/>
          </p:cNvSpPr>
          <p:nvPr>
            <p:ph type="body" sz="quarter" idx="21"/>
          </p:nvPr>
        </p:nvSpPr>
        <p:spPr>
          <a:xfrm>
            <a:off x="1064394" y="16656282"/>
            <a:ext cx="2664644" cy="15739701"/>
          </a:xfrm>
          <a:prstGeom prst="rect">
            <a:avLst/>
          </a:prstGeom>
          <a:ln w="12700"/>
        </p:spPr>
        <p:txBody>
          <a:bodyPr/>
          <a:lstStyle>
            <a:lvl1pPr marL="321733" indent="-93133">
              <a:buClrTx/>
              <a:buSzTx/>
              <a:buFontTx/>
              <a:buNone/>
              <a:defRPr sz="1800"/>
            </a:lvl1pPr>
          </a:lstStyle>
          <a:p>
            <a:pPr marL="321733" indent="-93133">
              <a:buClrTx/>
              <a:buSzTx/>
              <a:buFontTx/>
              <a:buNone/>
              <a:defRPr sz="1800"/>
            </a:pPr>
            <a:endParaRPr/>
          </a:p>
        </p:txBody>
      </p:sp>
      <p:sp>
        <p:nvSpPr>
          <p:cNvPr id="78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ICTURE_WITH_CAPTION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Texto del título"/>
          <p:cNvSpPr txBox="1">
            <a:spLocks noGrp="1"/>
          </p:cNvSpPr>
          <p:nvPr>
            <p:ph type="title"/>
          </p:nvPr>
        </p:nvSpPr>
        <p:spPr>
          <a:xfrm>
            <a:off x="1064394" y="10048311"/>
            <a:ext cx="2664644" cy="6607969"/>
          </a:xfrm>
          <a:prstGeom prst="rect">
            <a:avLst/>
          </a:prstGeom>
        </p:spPr>
        <p:txBody>
          <a:bodyPr anchor="b"/>
          <a:lstStyle>
            <a:lvl1pPr>
              <a:defRPr sz="4000"/>
            </a:lvl1pPr>
          </a:lstStyle>
          <a:p>
            <a:r>
              <a:t>Texto del título</a:t>
            </a:r>
          </a:p>
        </p:txBody>
      </p:sp>
      <p:sp>
        <p:nvSpPr>
          <p:cNvPr id="86" name="Google Shape;67;p11"/>
          <p:cNvSpPr>
            <a:spLocks noGrp="1"/>
          </p:cNvSpPr>
          <p:nvPr>
            <p:ph type="pic" sz="half" idx="21"/>
          </p:nvPr>
        </p:nvSpPr>
        <p:spPr>
          <a:xfrm>
            <a:off x="4007763" y="12237863"/>
            <a:ext cx="4182590" cy="20125688"/>
          </a:xfrm>
          <a:prstGeom prst="rect">
            <a:avLst/>
          </a:prstGeom>
          <a:ln w="12700"/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7" name="Nivel de texto 1…"/>
          <p:cNvSpPr txBox="1">
            <a:spLocks noGrp="1"/>
          </p:cNvSpPr>
          <p:nvPr>
            <p:ph type="body" sz="quarter" idx="1"/>
          </p:nvPr>
        </p:nvSpPr>
        <p:spPr>
          <a:xfrm>
            <a:off x="1064394" y="16656282"/>
            <a:ext cx="2664644" cy="15739701"/>
          </a:xfrm>
          <a:prstGeom prst="rect">
            <a:avLst/>
          </a:prstGeom>
        </p:spPr>
        <p:txBody>
          <a:bodyPr/>
          <a:lstStyle>
            <a:lvl1pPr marL="321733" indent="-93133">
              <a:buClrTx/>
              <a:buSzTx/>
              <a:buFontTx/>
              <a:buNone/>
              <a:defRPr sz="1800"/>
            </a:lvl1pPr>
            <a:lvl2pPr marL="321733" indent="364066">
              <a:buClrTx/>
              <a:buSzTx/>
              <a:buFontTx/>
              <a:buNone/>
              <a:defRPr sz="1800"/>
            </a:lvl2pPr>
            <a:lvl3pPr marL="321733" indent="821266">
              <a:buClrTx/>
              <a:buSzTx/>
              <a:buFontTx/>
              <a:buNone/>
              <a:defRPr sz="1800"/>
            </a:lvl3pPr>
            <a:lvl4pPr marL="321733" indent="1278466">
              <a:buClrTx/>
              <a:buSzTx/>
              <a:buFontTx/>
              <a:buNone/>
              <a:defRPr sz="1800"/>
            </a:lvl4pPr>
            <a:lvl5pPr marL="321733" indent="1735666">
              <a:buClrTx/>
              <a:buSzTx/>
              <a:buFontTx/>
              <a:buNone/>
              <a:defRPr sz="1800"/>
            </a:lvl5pPr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88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 del título"/>
          <p:cNvSpPr txBox="1">
            <a:spLocks noGrp="1"/>
          </p:cNvSpPr>
          <p:nvPr>
            <p:ph type="title"/>
          </p:nvPr>
        </p:nvSpPr>
        <p:spPr>
          <a:xfrm>
            <a:off x="908054" y="8540539"/>
            <a:ext cx="7429501" cy="622774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0803" tIns="40803" rIns="40803" bIns="40803" anchor="ctr">
            <a:normAutofit/>
          </a:bodyPr>
          <a:lstStyle/>
          <a:p>
            <a:r>
              <a:t>Texto del título</a:t>
            </a:r>
          </a:p>
        </p:txBody>
      </p:sp>
      <p:sp>
        <p:nvSpPr>
          <p:cNvPr id="3" name="Nivel de texto 1…"/>
          <p:cNvSpPr txBox="1">
            <a:spLocks noGrp="1"/>
          </p:cNvSpPr>
          <p:nvPr>
            <p:ph type="body" idx="1"/>
          </p:nvPr>
        </p:nvSpPr>
        <p:spPr>
          <a:xfrm>
            <a:off x="908054" y="14768285"/>
            <a:ext cx="7429501" cy="2171189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0803" tIns="40803" rIns="40803" bIns="40803">
            <a:normAutofit/>
          </a:bodyPr>
          <a:lstStyle/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4" name="Número de diapositiva"/>
          <p:cNvSpPr txBox="1">
            <a:spLocks noGrp="1"/>
          </p:cNvSpPr>
          <p:nvPr>
            <p:ph type="sldNum" sz="quarter" idx="2"/>
          </p:nvPr>
        </p:nvSpPr>
        <p:spPr>
          <a:xfrm>
            <a:off x="7836021" y="35024511"/>
            <a:ext cx="353311" cy="275970"/>
          </a:xfrm>
          <a:prstGeom prst="rect">
            <a:avLst/>
          </a:prstGeom>
          <a:ln w="3175">
            <a:miter lim="400000"/>
          </a:ln>
        </p:spPr>
        <p:txBody>
          <a:bodyPr wrap="none" lIns="40803" tIns="40803" rIns="40803" bIns="40803" anchor="ctr">
            <a:spAutoFit/>
          </a:bodyPr>
          <a:lstStyle>
            <a:lvl1pPr algn="r">
              <a:defRPr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/>
  <p:txStyles>
    <p:titleStyle>
      <a:lvl1pPr marL="0" marR="0" indent="0" algn="l" defTabSz="1286933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2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1pPr>
      <a:lvl2pPr marL="0" marR="0" indent="0" algn="l" defTabSz="1286933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2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2pPr>
      <a:lvl3pPr marL="0" marR="0" indent="0" algn="l" defTabSz="1286933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2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3pPr>
      <a:lvl4pPr marL="0" marR="0" indent="0" algn="l" defTabSz="1286933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2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4pPr>
      <a:lvl5pPr marL="0" marR="0" indent="0" algn="l" defTabSz="1286933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2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5pPr>
      <a:lvl6pPr marL="0" marR="0" indent="0" algn="l" defTabSz="1286933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2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6pPr>
      <a:lvl7pPr marL="0" marR="0" indent="0" algn="l" defTabSz="1286933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2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7pPr>
      <a:lvl8pPr marL="0" marR="0" indent="0" algn="l" defTabSz="1286933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2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8pPr>
      <a:lvl9pPr marL="0" marR="0" indent="0" algn="l" defTabSz="1286933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2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9pPr>
    </p:titleStyle>
    <p:bodyStyle>
      <a:lvl1pPr marL="457200" marR="0" indent="-408558" algn="l" defTabSz="1286933" rtl="0" latinLnBrk="0">
        <a:lnSpc>
          <a:spcPct val="90000"/>
        </a:lnSpc>
        <a:spcBef>
          <a:spcPts val="14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1pPr>
      <a:lvl2pPr marL="978206" marR="0" indent="-446647" algn="l" defTabSz="1286933" rtl="0" latinLnBrk="0">
        <a:lnSpc>
          <a:spcPct val="90000"/>
        </a:lnSpc>
        <a:spcBef>
          <a:spcPts val="14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2pPr>
      <a:lvl3pPr marL="1514449" marR="0" indent="-499973" algn="l" defTabSz="1286933" rtl="0" latinLnBrk="0">
        <a:lnSpc>
          <a:spcPct val="90000"/>
        </a:lnSpc>
        <a:spcBef>
          <a:spcPts val="14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3pPr>
      <a:lvl4pPr marL="2020076" marR="0" indent="-535573" algn="l" defTabSz="1286933" rtl="0" latinLnBrk="0">
        <a:lnSpc>
          <a:spcPct val="90000"/>
        </a:lnSpc>
        <a:spcBef>
          <a:spcPts val="14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4pPr>
      <a:lvl5pPr marL="2477276" marR="0" indent="-535573" algn="l" defTabSz="1286933" rtl="0" latinLnBrk="0">
        <a:lnSpc>
          <a:spcPct val="90000"/>
        </a:lnSpc>
        <a:spcBef>
          <a:spcPts val="14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5pPr>
      <a:lvl6pPr marL="2934476" marR="0" indent="-535573" algn="l" defTabSz="1286933" rtl="0" latinLnBrk="0">
        <a:lnSpc>
          <a:spcPct val="90000"/>
        </a:lnSpc>
        <a:spcBef>
          <a:spcPts val="14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6pPr>
      <a:lvl7pPr marL="3391675" marR="0" indent="-535572" algn="l" defTabSz="1286933" rtl="0" latinLnBrk="0">
        <a:lnSpc>
          <a:spcPct val="90000"/>
        </a:lnSpc>
        <a:spcBef>
          <a:spcPts val="14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7pPr>
      <a:lvl8pPr marL="3848875" marR="0" indent="-535571" algn="l" defTabSz="1286933" rtl="0" latinLnBrk="0">
        <a:lnSpc>
          <a:spcPct val="90000"/>
        </a:lnSpc>
        <a:spcBef>
          <a:spcPts val="14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8pPr>
      <a:lvl9pPr marL="4306075" marR="0" indent="-535571" algn="l" defTabSz="1286933" rtl="0" latinLnBrk="0">
        <a:lnSpc>
          <a:spcPct val="90000"/>
        </a:lnSpc>
        <a:spcBef>
          <a:spcPts val="14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9pPr>
    </p:bodyStyle>
    <p:otherStyle>
      <a:lvl1pPr marL="0" marR="0" indent="0" algn="r" defTabSz="1286933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1286933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1286933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1286933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1286933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1286933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1286933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1286933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1286933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hyperlink" Target="https://www.mundoachs.cl/descuento/lipigas" TargetMode="External"/><Relationship Id="rId18" Type="http://schemas.openxmlformats.org/officeDocument/2006/relationships/image" Target="../media/image12.png"/><Relationship Id="rId26" Type="http://schemas.openxmlformats.org/officeDocument/2006/relationships/image" Target="../media/image16.png"/><Relationship Id="rId39" Type="http://schemas.openxmlformats.org/officeDocument/2006/relationships/hyperlink" Target="https://www.mundoachs.cl/descuento/la-casa-de-las-carcasas-chile" TargetMode="External"/><Relationship Id="rId21" Type="http://schemas.openxmlformats.org/officeDocument/2006/relationships/hyperlink" Target="https://www.mundoachs.cl/descuento/zigzag" TargetMode="External"/><Relationship Id="rId34" Type="http://schemas.openxmlformats.org/officeDocument/2006/relationships/image" Target="../media/image20.png"/><Relationship Id="rId42" Type="http://schemas.openxmlformats.org/officeDocument/2006/relationships/image" Target="../media/image24.png"/><Relationship Id="rId47" Type="http://schemas.openxmlformats.org/officeDocument/2006/relationships/hyperlink" Target="https://www.mundoachs.cl/descuento/%C3%B3ptica-trento" TargetMode="External"/><Relationship Id="rId50" Type="http://schemas.openxmlformats.org/officeDocument/2006/relationships/image" Target="../media/image28.png"/><Relationship Id="rId55" Type="http://schemas.openxmlformats.org/officeDocument/2006/relationships/hyperlink" Target="https://www.mundoachs.cl/descuento/koe-chile" TargetMode="External"/><Relationship Id="rId7" Type="http://schemas.openxmlformats.org/officeDocument/2006/relationships/image" Target="../media/image4.jpeg"/><Relationship Id="rId2" Type="http://schemas.openxmlformats.org/officeDocument/2006/relationships/hyperlink" Target="https://www.mundoachs.cl/" TargetMode="External"/><Relationship Id="rId16" Type="http://schemas.openxmlformats.org/officeDocument/2006/relationships/image" Target="../media/image11.png"/><Relationship Id="rId29" Type="http://schemas.openxmlformats.org/officeDocument/2006/relationships/hyperlink" Target="https://www.mundoachs.cl/descuento/hotel-costa-australis" TargetMode="External"/><Relationship Id="rId11" Type="http://schemas.openxmlformats.org/officeDocument/2006/relationships/image" Target="../media/image8.jpeg"/><Relationship Id="rId24" Type="http://schemas.openxmlformats.org/officeDocument/2006/relationships/image" Target="../media/image15.png"/><Relationship Id="rId32" Type="http://schemas.openxmlformats.org/officeDocument/2006/relationships/image" Target="../media/image19.png"/><Relationship Id="rId37" Type="http://schemas.openxmlformats.org/officeDocument/2006/relationships/hyperlink" Target="https://www.mundoachs.cl/descuento/elite-professional" TargetMode="External"/><Relationship Id="rId40" Type="http://schemas.openxmlformats.org/officeDocument/2006/relationships/image" Target="../media/image23.png"/><Relationship Id="rId45" Type="http://schemas.openxmlformats.org/officeDocument/2006/relationships/hyperlink" Target="https://www.mundoachs.cl/descuento/dental-schneider" TargetMode="External"/><Relationship Id="rId53" Type="http://schemas.openxmlformats.org/officeDocument/2006/relationships/hyperlink" Target="https://www.mundoachs.cl/descuento/dulce-dormir" TargetMode="External"/><Relationship Id="rId58" Type="http://schemas.openxmlformats.org/officeDocument/2006/relationships/image" Target="../media/image32.png"/><Relationship Id="rId5" Type="http://schemas.openxmlformats.org/officeDocument/2006/relationships/image" Target="../media/image2.jpeg"/><Relationship Id="rId19" Type="http://schemas.openxmlformats.org/officeDocument/2006/relationships/hyperlink" Target="https://www.mundoachs.cl/descuento/coyote-kids" TargetMode="External"/><Relationship Id="rId4" Type="http://schemas.openxmlformats.org/officeDocument/2006/relationships/hyperlink" Target="https://www.mundoachs.cl/donaciones" TargetMode="External"/><Relationship Id="rId9" Type="http://schemas.openxmlformats.org/officeDocument/2006/relationships/image" Target="../media/image6.jpeg"/><Relationship Id="rId14" Type="http://schemas.openxmlformats.org/officeDocument/2006/relationships/image" Target="../media/image10.png"/><Relationship Id="rId22" Type="http://schemas.openxmlformats.org/officeDocument/2006/relationships/image" Target="../media/image14.png"/><Relationship Id="rId27" Type="http://schemas.openxmlformats.org/officeDocument/2006/relationships/hyperlink" Target="https://www.mundoachs.cl/descuento/sierralta" TargetMode="External"/><Relationship Id="rId30" Type="http://schemas.openxmlformats.org/officeDocument/2006/relationships/image" Target="../media/image18.png"/><Relationship Id="rId35" Type="http://schemas.openxmlformats.org/officeDocument/2006/relationships/hyperlink" Target="https://www.mundoachs.cl/descuento/delivery-gourmet" TargetMode="External"/><Relationship Id="rId43" Type="http://schemas.openxmlformats.org/officeDocument/2006/relationships/hyperlink" Target="https://www.mundoachs.cl/descuento/caramel" TargetMode="External"/><Relationship Id="rId48" Type="http://schemas.openxmlformats.org/officeDocument/2006/relationships/image" Target="../media/image27.png"/><Relationship Id="rId56" Type="http://schemas.openxmlformats.org/officeDocument/2006/relationships/image" Target="../media/image31.png"/><Relationship Id="rId8" Type="http://schemas.openxmlformats.org/officeDocument/2006/relationships/image" Target="../media/image5.jpeg"/><Relationship Id="rId51" Type="http://schemas.openxmlformats.org/officeDocument/2006/relationships/hyperlink" Target="https://www.mundoachs.cl/descuento/newscience" TargetMode="External"/><Relationship Id="rId3" Type="http://schemas.openxmlformats.org/officeDocument/2006/relationships/image" Target="../media/image1.png"/><Relationship Id="rId12" Type="http://schemas.openxmlformats.org/officeDocument/2006/relationships/image" Target="../media/image9.jpeg"/><Relationship Id="rId17" Type="http://schemas.openxmlformats.org/officeDocument/2006/relationships/hyperlink" Target="https://www.mundoachs.cl/descuento/happy-mom-chile" TargetMode="External"/><Relationship Id="rId25" Type="http://schemas.openxmlformats.org/officeDocument/2006/relationships/hyperlink" Target="https://www.mundoachs.cl/descuento/kame-erp" TargetMode="External"/><Relationship Id="rId33" Type="http://schemas.openxmlformats.org/officeDocument/2006/relationships/hyperlink" Target="https://www.mundoachs.cl/descuento/punto-pa%C3%ADs" TargetMode="External"/><Relationship Id="rId38" Type="http://schemas.openxmlformats.org/officeDocument/2006/relationships/image" Target="../media/image22.png"/><Relationship Id="rId46" Type="http://schemas.openxmlformats.org/officeDocument/2006/relationships/image" Target="../media/image26.png"/><Relationship Id="rId59" Type="http://schemas.openxmlformats.org/officeDocument/2006/relationships/hyperlink" Target="https://www.mundoachs.cl/descuento/skillnest" TargetMode="External"/><Relationship Id="rId20" Type="http://schemas.openxmlformats.org/officeDocument/2006/relationships/image" Target="../media/image13.png"/><Relationship Id="rId41" Type="http://schemas.openxmlformats.org/officeDocument/2006/relationships/hyperlink" Target="https://www.mundoachs.cl/descuento/janome" TargetMode="External"/><Relationship Id="rId54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eg"/><Relationship Id="rId15" Type="http://schemas.openxmlformats.org/officeDocument/2006/relationships/hyperlink" Target="https://www.mundoachs.cl/descuento/jugueter%C3%ADa-cachip%C3%BAn" TargetMode="External"/><Relationship Id="rId23" Type="http://schemas.openxmlformats.org/officeDocument/2006/relationships/hyperlink" Target="https://www.mundoachs.cl/descuento/tienda-solar" TargetMode="External"/><Relationship Id="rId28" Type="http://schemas.openxmlformats.org/officeDocument/2006/relationships/image" Target="../media/image17.png"/><Relationship Id="rId36" Type="http://schemas.openxmlformats.org/officeDocument/2006/relationships/image" Target="../media/image21.png"/><Relationship Id="rId49" Type="http://schemas.openxmlformats.org/officeDocument/2006/relationships/hyperlink" Target="https://www.mundoachs.cl/descuento/v%C3%ADa-l%C3%A1ser" TargetMode="External"/><Relationship Id="rId57" Type="http://schemas.openxmlformats.org/officeDocument/2006/relationships/hyperlink" Target="https://www.mundoachs.cl/descuento/centro-de-alta-formaci%C3%B3n-universitario" TargetMode="External"/><Relationship Id="rId10" Type="http://schemas.openxmlformats.org/officeDocument/2006/relationships/image" Target="../media/image7.jpeg"/><Relationship Id="rId31" Type="http://schemas.openxmlformats.org/officeDocument/2006/relationships/hyperlink" Target="https://www.mundoachs.cl/descuento/totto-chile" TargetMode="External"/><Relationship Id="rId44" Type="http://schemas.openxmlformats.org/officeDocument/2006/relationships/image" Target="../media/image25.png"/><Relationship Id="rId52" Type="http://schemas.openxmlformats.org/officeDocument/2006/relationships/image" Target="../media/image29.png"/><Relationship Id="rId60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hlinkClick r:id="rId2"/>
            <a:extLst>
              <a:ext uri="{FF2B5EF4-FFF2-40B4-BE49-F238E27FC236}">
                <a16:creationId xmlns:a16="http://schemas.microsoft.com/office/drawing/2014/main" id="{DAA2DDF9-9E82-5682-E4B1-3B451838FD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024" y="-26346"/>
            <a:ext cx="8777428" cy="6175210"/>
          </a:xfrm>
          <a:prstGeom prst="rect">
            <a:avLst/>
          </a:prstGeom>
        </p:spPr>
      </p:pic>
      <p:pic>
        <p:nvPicPr>
          <p:cNvPr id="115" name="banner-donar.jpg" descr="banner-donar.jpg">
            <a:hlinkClick r:id="rId4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6462" y="6220225"/>
            <a:ext cx="9153403" cy="2858679"/>
          </a:xfrm>
          <a:prstGeom prst="rect">
            <a:avLst/>
          </a:prstGeom>
          <a:ln w="12700">
            <a:miter lim="400000"/>
          </a:ln>
        </p:spPr>
      </p:pic>
      <p:sp>
        <p:nvSpPr>
          <p:cNvPr id="125" name="Google Shape;91;p1"/>
          <p:cNvSpPr txBox="1"/>
          <p:nvPr/>
        </p:nvSpPr>
        <p:spPr>
          <a:xfrm>
            <a:off x="276495" y="99943"/>
            <a:ext cx="2843304" cy="948383"/>
          </a:xfrm>
          <a:prstGeom prst="rect">
            <a:avLst/>
          </a:prstGeom>
          <a:ln w="3175">
            <a:solidFill>
              <a:srgbClr val="F2F2F2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0803" tIns="40803" rIns="40803" bIns="40803">
            <a:spAutoFit/>
          </a:bodyPr>
          <a:lstStyle/>
          <a:p>
            <a:pPr>
              <a:defRPr sz="2800">
                <a:solidFill>
                  <a:srgbClr val="7F7F7F"/>
                </a:solidFill>
                <a:latin typeface="Barlow Regular"/>
                <a:ea typeface="Barlow Regular"/>
                <a:cs typeface="Barlow Regular"/>
                <a:sym typeface="Barlow Regular"/>
              </a:defRPr>
            </a:pPr>
            <a:r>
              <a:rPr sz="2800" dirty="0"/>
              <a:t>LOGO </a:t>
            </a:r>
          </a:p>
          <a:p>
            <a:pPr>
              <a:defRPr sz="2800">
                <a:solidFill>
                  <a:srgbClr val="7F7F7F"/>
                </a:solidFill>
                <a:latin typeface="Barlow Regular"/>
                <a:ea typeface="Barlow Regular"/>
                <a:cs typeface="Barlow Regular"/>
                <a:sym typeface="Barlow Regular"/>
              </a:defRPr>
            </a:pPr>
            <a:r>
              <a:rPr sz="2800" dirty="0"/>
              <a:t>EMPRESA</a:t>
            </a:r>
          </a:p>
        </p:txBody>
      </p:sp>
      <p:pic>
        <p:nvPicPr>
          <p:cNvPr id="126" name="footer-achs.png.jpg" descr="footer-achs.png.jpg">
            <a:hlinkClick r:id="rId2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7866" y="42247073"/>
            <a:ext cx="8889868" cy="2393427"/>
          </a:xfrm>
          <a:prstGeom prst="rect">
            <a:avLst/>
          </a:prstGeom>
          <a:ln w="12700">
            <a:miter lim="400000"/>
          </a:ln>
        </p:spPr>
      </p:pic>
      <p:pic>
        <p:nvPicPr>
          <p:cNvPr id="131" name="banner-salud.jpg" descr="banner-salud.jp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39974" y="25752894"/>
            <a:ext cx="9275585" cy="951707"/>
          </a:xfrm>
          <a:prstGeom prst="rect">
            <a:avLst/>
          </a:prstGeom>
          <a:ln w="12700">
            <a:miter lim="400000"/>
          </a:ln>
        </p:spPr>
      </p:pic>
      <p:pic>
        <p:nvPicPr>
          <p:cNvPr id="136" name="banner-servicios.jpg" descr="banner-servicios.jp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-44428" y="9125839"/>
            <a:ext cx="9245511" cy="948631"/>
          </a:xfrm>
          <a:prstGeom prst="rect">
            <a:avLst/>
          </a:prstGeom>
          <a:ln w="12700">
            <a:miter lim="400000"/>
          </a:ln>
        </p:spPr>
      </p:pic>
      <p:pic>
        <p:nvPicPr>
          <p:cNvPr id="141" name="banner-tiempolibre.jpg" descr="banner-tiempolibre.jpg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>
          <a:xfrm>
            <a:off x="83395" y="14710015"/>
            <a:ext cx="9092686" cy="830514"/>
          </a:xfrm>
          <a:prstGeom prst="rect">
            <a:avLst/>
          </a:prstGeom>
          <a:ln w="12700">
            <a:miter lim="400000"/>
          </a:ln>
        </p:spPr>
      </p:pic>
      <p:pic>
        <p:nvPicPr>
          <p:cNvPr id="142" name="banner-hogar.jpg" descr="banner-hogar.jpg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>
          <a:xfrm>
            <a:off x="126244" y="20300376"/>
            <a:ext cx="9092686" cy="830514"/>
          </a:xfrm>
          <a:prstGeom prst="rect">
            <a:avLst/>
          </a:prstGeom>
          <a:ln w="12700">
            <a:miter lim="400000"/>
          </a:ln>
        </p:spPr>
      </p:pic>
      <p:pic>
        <p:nvPicPr>
          <p:cNvPr id="143" name="banner-infantil.jpg" descr="banner-infantil.jp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42671" y="31096747"/>
            <a:ext cx="9059839" cy="827514"/>
          </a:xfrm>
          <a:prstGeom prst="rect">
            <a:avLst/>
          </a:prstGeom>
          <a:ln w="12700">
            <a:miter lim="400000"/>
          </a:ln>
        </p:spPr>
      </p:pic>
      <p:pic>
        <p:nvPicPr>
          <p:cNvPr id="144" name="banner-educacion.jpg" descr="banner-educacion.jpg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>
          <a:xfrm>
            <a:off x="55054" y="36610520"/>
            <a:ext cx="9261774" cy="950290"/>
          </a:xfrm>
          <a:prstGeom prst="rect">
            <a:avLst/>
          </a:prstGeom>
          <a:ln w="12700">
            <a:miter lim="400000"/>
          </a:ln>
        </p:spPr>
      </p:pic>
      <p:pic>
        <p:nvPicPr>
          <p:cNvPr id="14" name="Imagen 13">
            <a:hlinkClick r:id="rId13"/>
            <a:extLst>
              <a:ext uri="{FF2B5EF4-FFF2-40B4-BE49-F238E27FC236}">
                <a16:creationId xmlns:a16="http://schemas.microsoft.com/office/drawing/2014/main" id="{D8CAEF3B-9021-EC21-2DE7-34D425E8221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95" y="10088011"/>
            <a:ext cx="4483940" cy="2138494"/>
          </a:xfrm>
          <a:prstGeom prst="rect">
            <a:avLst/>
          </a:prstGeom>
        </p:spPr>
      </p:pic>
      <p:pic>
        <p:nvPicPr>
          <p:cNvPr id="60" name="Imagen 59">
            <a:hlinkClick r:id="rId15"/>
            <a:extLst>
              <a:ext uri="{FF2B5EF4-FFF2-40B4-BE49-F238E27FC236}">
                <a16:creationId xmlns:a16="http://schemas.microsoft.com/office/drawing/2014/main" id="{933C7B59-6D9C-FD42-4AF3-5315AC227573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2587" y="34427806"/>
            <a:ext cx="4483940" cy="2138494"/>
          </a:xfrm>
          <a:prstGeom prst="rect">
            <a:avLst/>
          </a:prstGeom>
        </p:spPr>
      </p:pic>
      <p:pic>
        <p:nvPicPr>
          <p:cNvPr id="64" name="Imagen 63">
            <a:hlinkClick r:id="rId17"/>
            <a:extLst>
              <a:ext uri="{FF2B5EF4-FFF2-40B4-BE49-F238E27FC236}">
                <a16:creationId xmlns:a16="http://schemas.microsoft.com/office/drawing/2014/main" id="{5A15869E-C97A-A18F-39F8-70464D807D11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671" y="34425091"/>
            <a:ext cx="4483940" cy="2138494"/>
          </a:xfrm>
          <a:prstGeom prst="rect">
            <a:avLst/>
          </a:prstGeom>
        </p:spPr>
      </p:pic>
      <p:pic>
        <p:nvPicPr>
          <p:cNvPr id="66" name="Imagen 65">
            <a:hlinkClick r:id="rId19"/>
            <a:extLst>
              <a:ext uri="{FF2B5EF4-FFF2-40B4-BE49-F238E27FC236}">
                <a16:creationId xmlns:a16="http://schemas.microsoft.com/office/drawing/2014/main" id="{2D0AA91E-1C8D-AA0E-712E-6993FBF2CC3F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7143" y="32242377"/>
            <a:ext cx="4483940" cy="2138494"/>
          </a:xfrm>
          <a:prstGeom prst="rect">
            <a:avLst/>
          </a:prstGeom>
        </p:spPr>
      </p:pic>
      <p:pic>
        <p:nvPicPr>
          <p:cNvPr id="68" name="Imagen 67">
            <a:hlinkClick r:id="rId21"/>
            <a:extLst>
              <a:ext uri="{FF2B5EF4-FFF2-40B4-BE49-F238E27FC236}">
                <a16:creationId xmlns:a16="http://schemas.microsoft.com/office/drawing/2014/main" id="{80EFE48E-5EBC-4374-A3F5-1B3B3D80DD06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3001" y="37816968"/>
            <a:ext cx="4483940" cy="2138494"/>
          </a:xfrm>
          <a:prstGeom prst="rect">
            <a:avLst/>
          </a:prstGeom>
        </p:spPr>
      </p:pic>
      <p:pic>
        <p:nvPicPr>
          <p:cNvPr id="9" name="Imagen 8">
            <a:hlinkClick r:id="rId23"/>
            <a:extLst>
              <a:ext uri="{FF2B5EF4-FFF2-40B4-BE49-F238E27FC236}">
                <a16:creationId xmlns:a16="http://schemas.microsoft.com/office/drawing/2014/main" id="{E8EEC670-A2A3-39E0-D83D-521F65371F79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1857" y="12270724"/>
            <a:ext cx="4403401" cy="2107149"/>
          </a:xfrm>
          <a:prstGeom prst="rect">
            <a:avLst/>
          </a:prstGeom>
        </p:spPr>
      </p:pic>
      <p:pic>
        <p:nvPicPr>
          <p:cNvPr id="12" name="Imagen 11">
            <a:hlinkClick r:id="rId25"/>
            <a:extLst>
              <a:ext uri="{FF2B5EF4-FFF2-40B4-BE49-F238E27FC236}">
                <a16:creationId xmlns:a16="http://schemas.microsoft.com/office/drawing/2014/main" id="{AFA91BF1-E86B-EF7C-90E1-289F6389C4B0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2586" y="10099320"/>
            <a:ext cx="4403401" cy="2107149"/>
          </a:xfrm>
          <a:prstGeom prst="rect">
            <a:avLst/>
          </a:prstGeom>
        </p:spPr>
      </p:pic>
      <p:pic>
        <p:nvPicPr>
          <p:cNvPr id="15" name="Imagen 14">
            <a:hlinkClick r:id="rId27"/>
            <a:extLst>
              <a:ext uri="{FF2B5EF4-FFF2-40B4-BE49-F238E27FC236}">
                <a16:creationId xmlns:a16="http://schemas.microsoft.com/office/drawing/2014/main" id="{6B0FD979-74EC-D711-4C8C-789CD403A64F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243" y="12270725"/>
            <a:ext cx="4441091" cy="2131724"/>
          </a:xfrm>
          <a:prstGeom prst="rect">
            <a:avLst/>
          </a:prstGeom>
        </p:spPr>
      </p:pic>
      <p:pic>
        <p:nvPicPr>
          <p:cNvPr id="17" name="Imagen 16">
            <a:hlinkClick r:id="rId29"/>
            <a:extLst>
              <a:ext uri="{FF2B5EF4-FFF2-40B4-BE49-F238E27FC236}">
                <a16:creationId xmlns:a16="http://schemas.microsoft.com/office/drawing/2014/main" id="{7E2EE9A3-BDE0-95F0-2C8A-04568AD4BC09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2586" y="17775782"/>
            <a:ext cx="4395148" cy="2089718"/>
          </a:xfrm>
          <a:prstGeom prst="rect">
            <a:avLst/>
          </a:prstGeom>
        </p:spPr>
      </p:pic>
      <p:pic>
        <p:nvPicPr>
          <p:cNvPr id="21" name="Imagen 20">
            <a:hlinkClick r:id="rId31"/>
            <a:extLst>
              <a:ext uri="{FF2B5EF4-FFF2-40B4-BE49-F238E27FC236}">
                <a16:creationId xmlns:a16="http://schemas.microsoft.com/office/drawing/2014/main" id="{E33B01E0-DF8E-1922-8377-3920478D4D28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14" y="17770177"/>
            <a:ext cx="4539466" cy="2158335"/>
          </a:xfrm>
          <a:prstGeom prst="rect">
            <a:avLst/>
          </a:prstGeom>
        </p:spPr>
      </p:pic>
      <p:pic>
        <p:nvPicPr>
          <p:cNvPr id="23" name="Imagen 22">
            <a:hlinkClick r:id="rId33"/>
            <a:extLst>
              <a:ext uri="{FF2B5EF4-FFF2-40B4-BE49-F238E27FC236}">
                <a16:creationId xmlns:a16="http://schemas.microsoft.com/office/drawing/2014/main" id="{32CC4240-5791-28CB-29C3-77B1B6FB1A5A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2586" y="15749607"/>
            <a:ext cx="4395148" cy="2109671"/>
          </a:xfrm>
          <a:prstGeom prst="rect">
            <a:avLst/>
          </a:prstGeom>
        </p:spPr>
      </p:pic>
      <p:pic>
        <p:nvPicPr>
          <p:cNvPr id="26" name="Imagen 25">
            <a:hlinkClick r:id="rId35"/>
            <a:extLst>
              <a:ext uri="{FF2B5EF4-FFF2-40B4-BE49-F238E27FC236}">
                <a16:creationId xmlns:a16="http://schemas.microsoft.com/office/drawing/2014/main" id="{CE4747F7-DA46-0E93-30D6-9D0F33E5180E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70" y="15693646"/>
            <a:ext cx="4496534" cy="2158336"/>
          </a:xfrm>
          <a:prstGeom prst="rect">
            <a:avLst/>
          </a:prstGeom>
        </p:spPr>
      </p:pic>
      <p:pic>
        <p:nvPicPr>
          <p:cNvPr id="29" name="Imagen 28">
            <a:hlinkClick r:id="rId37"/>
            <a:extLst>
              <a:ext uri="{FF2B5EF4-FFF2-40B4-BE49-F238E27FC236}">
                <a16:creationId xmlns:a16="http://schemas.microsoft.com/office/drawing/2014/main" id="{766D5F78-203D-EDB6-7D30-95574B22F8A4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242" y="21212167"/>
            <a:ext cx="4510367" cy="2158335"/>
          </a:xfrm>
          <a:prstGeom prst="rect">
            <a:avLst/>
          </a:prstGeom>
        </p:spPr>
      </p:pic>
      <p:pic>
        <p:nvPicPr>
          <p:cNvPr id="31" name="Imagen 30">
            <a:hlinkClick r:id="rId39"/>
            <a:extLst>
              <a:ext uri="{FF2B5EF4-FFF2-40B4-BE49-F238E27FC236}">
                <a16:creationId xmlns:a16="http://schemas.microsoft.com/office/drawing/2014/main" id="{443007D1-1B67-C407-F86C-2EAA83E0AC63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13" y="23287481"/>
            <a:ext cx="4510367" cy="2158335"/>
          </a:xfrm>
          <a:prstGeom prst="rect">
            <a:avLst/>
          </a:prstGeom>
        </p:spPr>
      </p:pic>
      <p:pic>
        <p:nvPicPr>
          <p:cNvPr id="34" name="Imagen 33">
            <a:hlinkClick r:id="rId41"/>
            <a:extLst>
              <a:ext uri="{FF2B5EF4-FFF2-40B4-BE49-F238E27FC236}">
                <a16:creationId xmlns:a16="http://schemas.microsoft.com/office/drawing/2014/main" id="{993AB63C-B158-ADAD-EE91-FA6F29D5961B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2799" y="23303128"/>
            <a:ext cx="4533727" cy="2169514"/>
          </a:xfrm>
          <a:prstGeom prst="rect">
            <a:avLst/>
          </a:prstGeom>
        </p:spPr>
      </p:pic>
      <p:pic>
        <p:nvPicPr>
          <p:cNvPr id="37" name="Imagen 36">
            <a:hlinkClick r:id="rId43"/>
            <a:extLst>
              <a:ext uri="{FF2B5EF4-FFF2-40B4-BE49-F238E27FC236}">
                <a16:creationId xmlns:a16="http://schemas.microsoft.com/office/drawing/2014/main" id="{6EDCCCDB-2E42-3220-CB4C-5F50EE77E5B0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825" y="21181836"/>
            <a:ext cx="4539464" cy="2158334"/>
          </a:xfrm>
          <a:prstGeom prst="rect">
            <a:avLst/>
          </a:prstGeom>
        </p:spPr>
      </p:pic>
      <p:pic>
        <p:nvPicPr>
          <p:cNvPr id="39" name="Imagen 38">
            <a:hlinkClick r:id="rId45"/>
            <a:extLst>
              <a:ext uri="{FF2B5EF4-FFF2-40B4-BE49-F238E27FC236}">
                <a16:creationId xmlns:a16="http://schemas.microsoft.com/office/drawing/2014/main" id="{DA309B7C-04EB-D580-E27B-45CEC4C54210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242" y="26784471"/>
            <a:ext cx="4468902" cy="2138493"/>
          </a:xfrm>
          <a:prstGeom prst="rect">
            <a:avLst/>
          </a:prstGeom>
        </p:spPr>
      </p:pic>
      <p:pic>
        <p:nvPicPr>
          <p:cNvPr id="42" name="Imagen 41">
            <a:hlinkClick r:id="rId47"/>
            <a:extLst>
              <a:ext uri="{FF2B5EF4-FFF2-40B4-BE49-F238E27FC236}">
                <a16:creationId xmlns:a16="http://schemas.microsoft.com/office/drawing/2014/main" id="{3FC27347-C082-2E32-7761-311AD6BEEBA3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56" y="28843831"/>
            <a:ext cx="4444759" cy="2126940"/>
          </a:xfrm>
          <a:prstGeom prst="rect">
            <a:avLst/>
          </a:prstGeom>
        </p:spPr>
      </p:pic>
      <p:pic>
        <p:nvPicPr>
          <p:cNvPr id="45" name="Imagen 44">
            <a:hlinkClick r:id="rId49"/>
            <a:extLst>
              <a:ext uri="{FF2B5EF4-FFF2-40B4-BE49-F238E27FC236}">
                <a16:creationId xmlns:a16="http://schemas.microsoft.com/office/drawing/2014/main" id="{1D98516E-8329-AEE6-074B-7DF89EF4423F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2798" y="28922964"/>
            <a:ext cx="4431125" cy="2126940"/>
          </a:xfrm>
          <a:prstGeom prst="rect">
            <a:avLst/>
          </a:prstGeom>
        </p:spPr>
      </p:pic>
      <p:pic>
        <p:nvPicPr>
          <p:cNvPr id="47" name="Imagen 46">
            <a:hlinkClick r:id="rId51"/>
            <a:extLst>
              <a:ext uri="{FF2B5EF4-FFF2-40B4-BE49-F238E27FC236}">
                <a16:creationId xmlns:a16="http://schemas.microsoft.com/office/drawing/2014/main" id="{150B3D5C-86C6-65A2-2BFE-0F15CC43EFD3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7680" y="26772557"/>
            <a:ext cx="4431125" cy="2126940"/>
          </a:xfrm>
          <a:prstGeom prst="rect">
            <a:avLst/>
          </a:prstGeom>
        </p:spPr>
      </p:pic>
      <p:pic>
        <p:nvPicPr>
          <p:cNvPr id="50" name="Imagen 49">
            <a:hlinkClick r:id="rId53"/>
            <a:extLst>
              <a:ext uri="{FF2B5EF4-FFF2-40B4-BE49-F238E27FC236}">
                <a16:creationId xmlns:a16="http://schemas.microsoft.com/office/drawing/2014/main" id="{5CCD6287-C833-C669-F770-38EFC7A8ECAA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671" y="32234671"/>
            <a:ext cx="4471248" cy="2146199"/>
          </a:xfrm>
          <a:prstGeom prst="rect">
            <a:avLst/>
          </a:prstGeom>
        </p:spPr>
      </p:pic>
      <p:pic>
        <p:nvPicPr>
          <p:cNvPr id="53" name="Imagen 52">
            <a:hlinkClick r:id="rId55"/>
            <a:extLst>
              <a:ext uri="{FF2B5EF4-FFF2-40B4-BE49-F238E27FC236}">
                <a16:creationId xmlns:a16="http://schemas.microsoft.com/office/drawing/2014/main" id="{008C389F-A943-9F02-E256-BD1AAEDC617F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405" y="39923885"/>
            <a:ext cx="4455192" cy="2138492"/>
          </a:xfrm>
          <a:prstGeom prst="rect">
            <a:avLst/>
          </a:prstGeom>
        </p:spPr>
      </p:pic>
      <p:pic>
        <p:nvPicPr>
          <p:cNvPr id="55" name="Imagen 54">
            <a:hlinkClick r:id="rId57"/>
            <a:extLst>
              <a:ext uri="{FF2B5EF4-FFF2-40B4-BE49-F238E27FC236}">
                <a16:creationId xmlns:a16="http://schemas.microsoft.com/office/drawing/2014/main" id="{DAE5D3A0-CFBB-788B-F3C9-711C101325E4}"/>
              </a:ext>
            </a:extLst>
          </p:cNvPr>
          <p:cNvPicPr>
            <a:picLocks noChangeAspect="1"/>
          </p:cNvPicPr>
          <p:nvPr/>
        </p:nvPicPr>
        <p:blipFill>
          <a:blip r:embed="rId5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3001" y="39923885"/>
            <a:ext cx="4455194" cy="2138493"/>
          </a:xfrm>
          <a:prstGeom prst="rect">
            <a:avLst/>
          </a:prstGeom>
        </p:spPr>
      </p:pic>
      <p:pic>
        <p:nvPicPr>
          <p:cNvPr id="59" name="Imagen 58">
            <a:hlinkClick r:id="rId59"/>
            <a:extLst>
              <a:ext uri="{FF2B5EF4-FFF2-40B4-BE49-F238E27FC236}">
                <a16:creationId xmlns:a16="http://schemas.microsoft.com/office/drawing/2014/main" id="{E94CCFD6-0613-9E1A-5554-360FA6AF715D}"/>
              </a:ext>
            </a:extLst>
          </p:cNvPr>
          <p:cNvPicPr>
            <a:picLocks noChangeAspect="1"/>
          </p:cNvPicPr>
          <p:nvPr/>
        </p:nvPicPr>
        <p:blipFill>
          <a:blip r:embed="rId6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692" y="37855835"/>
            <a:ext cx="4416905" cy="2120114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Tema de Office">
  <a:themeElements>
    <a:clrScheme name="Tema de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Tema de Office">
      <a:majorFont>
        <a:latin typeface="Arial"/>
        <a:ea typeface="Arial"/>
        <a:cs typeface="Arial"/>
      </a:majorFont>
      <a:minorFont>
        <a:latin typeface="Helvetica"/>
        <a:ea typeface="Helvetica"/>
        <a:cs typeface="Helvetica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t">
        <a:spAutoFit/>
      </a:bodyPr>
      <a:lstStyle>
        <a:defPPr marL="0" marR="0" indent="0" algn="l" defTabSz="1286933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round/>
        </a:ln>
        <a:effectLst>
          <a:outerShdw blurRad="254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t">
        <a:spAutoFit/>
      </a:bodyPr>
      <a:lstStyle>
        <a:defPPr marL="0" marR="0" indent="0" algn="l" defTabSz="1286933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Tema de Office">
  <a:themeElements>
    <a:clrScheme name="Tema de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Tema de Office">
      <a:majorFont>
        <a:latin typeface="Arial"/>
        <a:ea typeface="Arial"/>
        <a:cs typeface="Arial"/>
      </a:majorFont>
      <a:minorFont>
        <a:latin typeface="Helvetica"/>
        <a:ea typeface="Helvetica"/>
        <a:cs typeface="Helvetica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t">
        <a:spAutoFit/>
      </a:bodyPr>
      <a:lstStyle>
        <a:defPPr marL="0" marR="0" indent="0" algn="l" defTabSz="1286933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round/>
        </a:ln>
        <a:effectLst>
          <a:outerShdw blurRad="254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t">
        <a:spAutoFit/>
      </a:bodyPr>
      <a:lstStyle>
        <a:defPPr marL="0" marR="0" indent="0" algn="l" defTabSz="1286933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3EB1B581DDE684997F2B0AFA87E2E8F" ma:contentTypeVersion="21" ma:contentTypeDescription="Create a new document." ma:contentTypeScope="" ma:versionID="b16e309736657c255c67293173a02ce4">
  <xsd:schema xmlns:xsd="http://www.w3.org/2001/XMLSchema" xmlns:xs="http://www.w3.org/2001/XMLSchema" xmlns:p="http://schemas.microsoft.com/office/2006/metadata/properties" xmlns:ns2="a173389f-0dea-4836-96b6-cb788c18ea13" xmlns:ns3="633c0cf0-986f-4c2b-a809-2edebae97679" targetNamespace="http://schemas.microsoft.com/office/2006/metadata/properties" ma:root="true" ma:fieldsID="53501db50819e8b95f167ab2b770e353" ns2:_="" ns3:_="">
    <xsd:import namespace="a173389f-0dea-4836-96b6-cb788c18ea13"/>
    <xsd:import namespace="633c0cf0-986f-4c2b-a809-2edebae97679"/>
    <xsd:element name="properties">
      <xsd:complexType>
        <xsd:sequence>
          <xsd:element name="documentManagement">
            <xsd:complexType>
              <xsd:all>
                <xsd:element ref="ns2:lcf76f155ced4ddcb4097134ff3c332f" minOccurs="0"/>
                <xsd:element ref="ns3:TaxCatchAll" minOccurs="0"/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ObjectDetectorVersion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173389f-0dea-4836-96b6-cb788c18ea13" elementFormDefault="qualified">
    <xsd:import namespace="http://schemas.microsoft.com/office/2006/documentManagement/types"/>
    <xsd:import namespace="http://schemas.microsoft.com/office/infopath/2007/PartnerControls"/>
    <xsd:element name="lcf76f155ced4ddcb4097134ff3c332f" ma:index="9" nillable="true" ma:taxonomy="true" ma:internalName="lcf76f155ced4ddcb4097134ff3c332f" ma:taxonomyFieldName="MediaServiceImageTags" ma:displayName="Image Tags" ma:readOnly="false" ma:fieldId="{5cf76f15-5ced-4ddc-b409-7134ff3c332f}" ma:taxonomyMulti="true" ma:sspId="3502374b-82e5-4b34-b572-a4b8594eee8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4" nillable="true" ma:displayName="MediaServiceDateTaken" ma:description="" ma:hidden="true" ma:indexed="true" ma:internalName="MediaServiceDateTaken" ma:readOnly="true">
      <xsd:simpleType>
        <xsd:restriction base="dms:Text"/>
      </xsd:simpleType>
    </xsd:element>
    <xsd:element name="MediaServiceObjectDetectorVersions" ma:index="1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33c0cf0-986f-4c2b-a809-2edebae97679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73298b08-f3b6-4565-992a-00a9be81a166}" ma:internalName="TaxCatchAll" ma:showField="CatchAllData" ma:web="633c0cf0-986f-4c2b-a809-2edebae9767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173389f-0dea-4836-96b6-cb788c18ea13">
      <Terms xmlns="http://schemas.microsoft.com/office/infopath/2007/PartnerControls"/>
    </lcf76f155ced4ddcb4097134ff3c332f>
    <TaxCatchAll xmlns="633c0cf0-986f-4c2b-a809-2edebae97679" xsi:nil="true"/>
  </documentManagement>
</p:properties>
</file>

<file path=customXml/itemProps1.xml><?xml version="1.0" encoding="utf-8"?>
<ds:datastoreItem xmlns:ds="http://schemas.openxmlformats.org/officeDocument/2006/customXml" ds:itemID="{70059458-D8EB-48ED-9426-9DEF64EF3E7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429A027-734E-4465-BD3D-93713A33D12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173389f-0dea-4836-96b6-cb788c18ea13"/>
    <ds:schemaRef ds:uri="633c0cf0-986f-4c2b-a809-2edebae9767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EECDECF-05CA-4F25-B65F-54B102EF040A}">
  <ds:schemaRefs>
    <ds:schemaRef ds:uri="http://schemas.microsoft.com/office/2006/metadata/properties"/>
    <ds:schemaRef ds:uri="http://schemas.microsoft.com/office/infopath/2007/PartnerControls"/>
    <ds:schemaRef ds:uri="a173389f-0dea-4836-96b6-cb788c18ea13"/>
    <ds:schemaRef ds:uri="633c0cf0-986f-4c2b-a809-2edebae97679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190</TotalTime>
  <Words>2</Words>
  <Application>Microsoft Office PowerPoint</Application>
  <PresentationFormat>Personalizado</PresentationFormat>
  <Paragraphs>2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2" baseType="lpstr">
      <vt:lpstr>Tema de Office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Ruth Barahona</cp:lastModifiedBy>
  <cp:revision>4</cp:revision>
  <dcterms:modified xsi:type="dcterms:W3CDTF">2025-04-21T01:29:52Z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0x01010083EB1B581DDE684997F2B0AFA87E2E8F</vt:lpwstr>
  </property>
</Properties>
</file>