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6" r:id="rId5"/>
  </p:sldIdLst>
  <p:sldSz cx="9245600" cy="44640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7CD8B2-D2A9-478B-B2BA-6D7E1691589A}" v="25" dt="2025-05-14T02:39:10.33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90"/>
    <p:restoredTop sz="96629"/>
  </p:normalViewPr>
  <p:slideViewPr>
    <p:cSldViewPr snapToGrid="0">
      <p:cViewPr>
        <p:scale>
          <a:sx n="70" d="100"/>
          <a:sy n="70" d="100"/>
        </p:scale>
        <p:origin x="1452" y="-150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3073400" y="685800"/>
            <a:ext cx="7112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86933" latinLnBrk="0">
      <a:defRPr sz="1200">
        <a:latin typeface="+mj-lt"/>
        <a:ea typeface="+mj-ea"/>
        <a:cs typeface="+mj-cs"/>
        <a:sym typeface="Arial"/>
      </a:defRPr>
    </a:lvl1pPr>
    <a:lvl2pPr indent="228600" defTabSz="1286933" latinLnBrk="0">
      <a:defRPr sz="1200">
        <a:latin typeface="+mj-lt"/>
        <a:ea typeface="+mj-ea"/>
        <a:cs typeface="+mj-cs"/>
        <a:sym typeface="Arial"/>
      </a:defRPr>
    </a:lvl2pPr>
    <a:lvl3pPr indent="457200" defTabSz="1286933" latinLnBrk="0">
      <a:defRPr sz="1200">
        <a:latin typeface="+mj-lt"/>
        <a:ea typeface="+mj-ea"/>
        <a:cs typeface="+mj-cs"/>
        <a:sym typeface="Arial"/>
      </a:defRPr>
    </a:lvl3pPr>
    <a:lvl4pPr indent="685800" defTabSz="1286933" latinLnBrk="0">
      <a:defRPr sz="1200">
        <a:latin typeface="+mj-lt"/>
        <a:ea typeface="+mj-ea"/>
        <a:cs typeface="+mj-cs"/>
        <a:sym typeface="Arial"/>
      </a:defRPr>
    </a:lvl4pPr>
    <a:lvl5pPr indent="914400" defTabSz="1286933" latinLnBrk="0">
      <a:defRPr sz="1200">
        <a:latin typeface="+mj-lt"/>
        <a:ea typeface="+mj-ea"/>
        <a:cs typeface="+mj-cs"/>
        <a:sym typeface="Arial"/>
      </a:defRPr>
    </a:lvl5pPr>
    <a:lvl6pPr indent="1143000" defTabSz="1286933" latinLnBrk="0">
      <a:defRPr sz="1200">
        <a:latin typeface="+mj-lt"/>
        <a:ea typeface="+mj-ea"/>
        <a:cs typeface="+mj-cs"/>
        <a:sym typeface="Arial"/>
      </a:defRPr>
    </a:lvl6pPr>
    <a:lvl7pPr indent="1371600" defTabSz="1286933" latinLnBrk="0">
      <a:defRPr sz="1200">
        <a:latin typeface="+mj-lt"/>
        <a:ea typeface="+mj-ea"/>
        <a:cs typeface="+mj-cs"/>
        <a:sym typeface="Arial"/>
      </a:defRPr>
    </a:lvl7pPr>
    <a:lvl8pPr indent="1600200" defTabSz="1286933" latinLnBrk="0">
      <a:defRPr sz="1200">
        <a:latin typeface="+mj-lt"/>
        <a:ea typeface="+mj-ea"/>
        <a:cs typeface="+mj-cs"/>
        <a:sym typeface="Arial"/>
      </a:defRPr>
    </a:lvl8pPr>
    <a:lvl9pPr indent="1828800" defTabSz="1286933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61" y="12795078"/>
            <a:ext cx="7022679" cy="9859427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3034815"/>
            <a:ext cx="6196608" cy="6837403"/>
          </a:xfrm>
          <a:prstGeom prst="rect">
            <a:avLst/>
          </a:prstGeom>
        </p:spPr>
        <p:txBody>
          <a:bodyPr/>
          <a:lstStyle>
            <a:lvl1pPr marL="575007" indent="-526365" algn="ctr">
              <a:buClrTx/>
              <a:buSzTx/>
              <a:buFontTx/>
              <a:buNone/>
              <a:defRPr sz="2400"/>
            </a:lvl1pPr>
            <a:lvl2pPr marL="575007" indent="-43448" algn="ctr">
              <a:buClrTx/>
              <a:buSzTx/>
              <a:buFontTx/>
              <a:buNone/>
              <a:defRPr sz="2400"/>
            </a:lvl2pPr>
            <a:lvl3pPr marL="575007" indent="439468" algn="ctr">
              <a:buClrTx/>
              <a:buSzTx/>
              <a:buFontTx/>
              <a:buNone/>
              <a:defRPr sz="2400"/>
            </a:lvl3pPr>
            <a:lvl4pPr marL="575007" indent="909495" algn="ctr">
              <a:buClrTx/>
              <a:buSzTx/>
              <a:buFontTx/>
              <a:buNone/>
              <a:defRPr sz="2400"/>
            </a:lvl4pPr>
            <a:lvl5pPr marL="575007" indent="1366695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4357853" y="21120326"/>
            <a:ext cx="17968374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4701155" y="20777101"/>
            <a:ext cx="23999539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8315770" y="19047277"/>
            <a:ext cx="23999539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22" y="15699175"/>
            <a:ext cx="7126073" cy="17968373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5220631"/>
            <a:ext cx="7126072" cy="11779876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7112359"/>
            <a:ext cx="7126072" cy="6195188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2400"/>
            </a:lvl1pPr>
            <a:lvl2pPr marL="321733" indent="364066">
              <a:buClrTx/>
              <a:buSzTx/>
              <a:buFontTx/>
              <a:buNone/>
              <a:defRPr sz="2400"/>
            </a:lvl2pPr>
            <a:lvl3pPr marL="321733" indent="821266">
              <a:buClrTx/>
              <a:buSzTx/>
              <a:buFontTx/>
              <a:buNone/>
              <a:defRPr sz="2400"/>
            </a:lvl3pPr>
            <a:lvl4pPr marL="321733" indent="1278466">
              <a:buClrTx/>
              <a:buSzTx/>
              <a:buFontTx/>
              <a:buNone/>
              <a:defRPr sz="2400"/>
            </a:lvl4pPr>
            <a:lvl5pPr marL="321733" indent="1735666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5699175"/>
            <a:ext cx="3511340" cy="17968373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5" y="15699175"/>
            <a:ext cx="3511339" cy="17968373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668094"/>
            <a:ext cx="7126072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7" y="15102626"/>
            <a:ext cx="3495269" cy="3402348"/>
          </a:xfrm>
          <a:prstGeom prst="rect">
            <a:avLst/>
          </a:prstGeom>
        </p:spPr>
        <p:txBody>
          <a:bodyPr anchor="b"/>
          <a:lstStyle>
            <a:lvl1pPr marL="321733" indent="-93133">
              <a:buClrTx/>
              <a:buSzTx/>
              <a:buFontTx/>
              <a:buNone/>
              <a:defRPr sz="2400" b="1"/>
            </a:lvl1pPr>
            <a:lvl2pPr marL="321733" indent="364066">
              <a:buClrTx/>
              <a:buSzTx/>
              <a:buFontTx/>
              <a:buNone/>
              <a:defRPr sz="2400" b="1"/>
            </a:lvl2pPr>
            <a:lvl3pPr marL="321733" indent="821266">
              <a:buClrTx/>
              <a:buSzTx/>
              <a:buFontTx/>
              <a:buNone/>
              <a:defRPr sz="2400" b="1"/>
            </a:lvl3pPr>
            <a:lvl4pPr marL="321733" indent="1278466">
              <a:buClrTx/>
              <a:buSzTx/>
              <a:buFontTx/>
              <a:buNone/>
              <a:defRPr sz="2400" b="1"/>
            </a:lvl4pPr>
            <a:lvl5pPr marL="321733" indent="1735666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8504941"/>
            <a:ext cx="3495268" cy="15215674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5102626"/>
            <a:ext cx="3512412" cy="3402348"/>
          </a:xfrm>
          <a:prstGeom prst="rect">
            <a:avLst/>
          </a:prstGeom>
          <a:ln w="12700"/>
        </p:spPr>
        <p:txBody>
          <a:bodyPr anchor="b"/>
          <a:lstStyle>
            <a:lvl1pPr marL="321733" indent="-93133">
              <a:buClrTx/>
              <a:buSzTx/>
              <a:buFontTx/>
              <a:buNone/>
              <a:defRPr sz="2400" b="1"/>
            </a:lvl1pPr>
          </a:lstStyle>
          <a:p>
            <a:pPr marL="321733" indent="-93133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8504941"/>
            <a:ext cx="3512412" cy="15215674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048311"/>
            <a:ext cx="2664644" cy="6607969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2237863"/>
            <a:ext cx="4182590" cy="20125688"/>
          </a:xfrm>
          <a:prstGeom prst="rect">
            <a:avLst/>
          </a:prstGeom>
        </p:spPr>
        <p:txBody>
          <a:bodyPr/>
          <a:lstStyle>
            <a:lvl1pPr marL="565753" indent="-542766">
              <a:buSzPts val="4000"/>
              <a:defRPr sz="4000"/>
            </a:lvl1pPr>
            <a:lvl2pPr marL="1089496" indent="-583654">
              <a:buSzPts val="4000"/>
              <a:defRPr sz="4000"/>
            </a:lvl2pPr>
            <a:lvl3pPr marL="1626827" indent="-638068">
              <a:buSzPts val="4000"/>
              <a:defRPr sz="4000"/>
            </a:lvl3pPr>
            <a:lvl4pPr marL="2185923" indent="-714247">
              <a:buSzPts val="4000"/>
              <a:defRPr sz="4000"/>
            </a:lvl4pPr>
            <a:lvl5pPr marL="2643122" indent="-714245">
              <a:buSzPts val="4000"/>
              <a:defRPr sz="4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6656282"/>
            <a:ext cx="2664644" cy="15739701"/>
          </a:xfrm>
          <a:prstGeom prst="rect">
            <a:avLst/>
          </a:prstGeom>
          <a:ln w="12700"/>
        </p:spPr>
        <p:txBody>
          <a:bodyPr/>
          <a:lstStyle>
            <a:lvl1pPr marL="321733" indent="-93133">
              <a:buClrTx/>
              <a:buSzTx/>
              <a:buFontTx/>
              <a:buNone/>
              <a:defRPr sz="1800"/>
            </a:lvl1pPr>
          </a:lstStyle>
          <a:p>
            <a:pPr marL="321733" indent="-93133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048311"/>
            <a:ext cx="2664644" cy="6607969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2237863"/>
            <a:ext cx="4182590" cy="20125688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6656282"/>
            <a:ext cx="2664644" cy="15739701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1800"/>
            </a:lvl1pPr>
            <a:lvl2pPr marL="321733" indent="364066">
              <a:buClrTx/>
              <a:buSzTx/>
              <a:buFontTx/>
              <a:buNone/>
              <a:defRPr sz="1800"/>
            </a:lvl2pPr>
            <a:lvl3pPr marL="321733" indent="821266">
              <a:buClrTx/>
              <a:buSzTx/>
              <a:buFontTx/>
              <a:buNone/>
              <a:defRPr sz="1800"/>
            </a:lvl3pPr>
            <a:lvl4pPr marL="321733" indent="1278466">
              <a:buClrTx/>
              <a:buSzTx/>
              <a:buFontTx/>
              <a:buNone/>
              <a:defRPr sz="1800"/>
            </a:lvl4pPr>
            <a:lvl5pPr marL="321733" indent="1735666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4" y="8540539"/>
            <a:ext cx="7429501" cy="62277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4" y="14768285"/>
            <a:ext cx="7429501" cy="21711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836021" y="35024511"/>
            <a:ext cx="353311" cy="275970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mundoachs.cl/descuento/lipigas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9" Type="http://schemas.openxmlformats.org/officeDocument/2006/relationships/hyperlink" Target="https://www.mundoachs.cl/descuento/feria-del-deporte" TargetMode="External"/><Relationship Id="rId21" Type="http://schemas.openxmlformats.org/officeDocument/2006/relationships/hyperlink" Target="https://www.mundoachs.cl/descuento/caramel" TargetMode="External"/><Relationship Id="rId34" Type="http://schemas.openxmlformats.org/officeDocument/2006/relationships/image" Target="../media/image20.png"/><Relationship Id="rId42" Type="http://schemas.openxmlformats.org/officeDocument/2006/relationships/image" Target="../media/image24.png"/><Relationship Id="rId47" Type="http://schemas.openxmlformats.org/officeDocument/2006/relationships/hyperlink" Target="https://www.mundoachs.cl/descuento/la-casona-el-monte" TargetMode="External"/><Relationship Id="rId50" Type="http://schemas.openxmlformats.org/officeDocument/2006/relationships/image" Target="../media/image28.png"/><Relationship Id="rId55" Type="http://schemas.openxmlformats.org/officeDocument/2006/relationships/hyperlink" Target="https://www.mundoachs.cl/descuento/ergo-baby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www.mundoachs.cl/" TargetMode="External"/><Relationship Id="rId16" Type="http://schemas.openxmlformats.org/officeDocument/2006/relationships/image" Target="../media/image11.png"/><Relationship Id="rId29" Type="http://schemas.openxmlformats.org/officeDocument/2006/relationships/hyperlink" Target="https://www.mundoachs.cl/descuento/chipax" TargetMode="External"/><Relationship Id="rId11" Type="http://schemas.openxmlformats.org/officeDocument/2006/relationships/image" Target="../media/image8.jpeg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37" Type="http://schemas.openxmlformats.org/officeDocument/2006/relationships/hyperlink" Target="https://www.mundoachs.cl/descuento/olympikus" TargetMode="External"/><Relationship Id="rId40" Type="http://schemas.openxmlformats.org/officeDocument/2006/relationships/image" Target="../media/image23.png"/><Relationship Id="rId45" Type="http://schemas.openxmlformats.org/officeDocument/2006/relationships/hyperlink" Target="https://www.mundoachs.cl/descuento/punto-pa%C3%ADs" TargetMode="External"/><Relationship Id="rId53" Type="http://schemas.openxmlformats.org/officeDocument/2006/relationships/hyperlink" Target="https://www.mundoachs.cl/descuento/farmex" TargetMode="External"/><Relationship Id="rId58" Type="http://schemas.openxmlformats.org/officeDocument/2006/relationships/image" Target="../media/image32.png"/><Relationship Id="rId5" Type="http://schemas.openxmlformats.org/officeDocument/2006/relationships/image" Target="../media/image2.jpeg"/><Relationship Id="rId19" Type="http://schemas.openxmlformats.org/officeDocument/2006/relationships/hyperlink" Target="https://www.mundoachs.cl/descuento/zigzag" TargetMode="External"/><Relationship Id="rId4" Type="http://schemas.openxmlformats.org/officeDocument/2006/relationships/hyperlink" Target="https://www.mundoachs.cl/donaciones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hyperlink" Target="https://www.mundoachs.cl/descuento/centro-de-alta-formaci%C3%B3n-universitario" TargetMode="External"/><Relationship Id="rId30" Type="http://schemas.openxmlformats.org/officeDocument/2006/relationships/image" Target="../media/image18.png"/><Relationship Id="rId35" Type="http://schemas.openxmlformats.org/officeDocument/2006/relationships/hyperlink" Target="https://www.mundoachs.cl/descuento/mickey-todo-empez%C3%B3-con-un-rat%C3%B3n" TargetMode="External"/><Relationship Id="rId43" Type="http://schemas.openxmlformats.org/officeDocument/2006/relationships/hyperlink" Target="https://www.mundoachs.cl/descuento/casa-nativa" TargetMode="External"/><Relationship Id="rId48" Type="http://schemas.openxmlformats.org/officeDocument/2006/relationships/image" Target="../media/image27.png"/><Relationship Id="rId56" Type="http://schemas.openxmlformats.org/officeDocument/2006/relationships/image" Target="../media/image31.png"/><Relationship Id="rId8" Type="http://schemas.openxmlformats.org/officeDocument/2006/relationships/image" Target="../media/image5.jpeg"/><Relationship Id="rId51" Type="http://schemas.openxmlformats.org/officeDocument/2006/relationships/hyperlink" Target="https://www.mundoachs.cl/descuento/nexus-optica" TargetMode="External"/><Relationship Id="rId3" Type="http://schemas.openxmlformats.org/officeDocument/2006/relationships/image" Target="../media/image1.png"/><Relationship Id="rId12" Type="http://schemas.openxmlformats.org/officeDocument/2006/relationships/image" Target="../media/image9.jpeg"/><Relationship Id="rId17" Type="http://schemas.openxmlformats.org/officeDocument/2006/relationships/hyperlink" Target="https://www.mundoachs.cl/descuento/happy-mom-chile" TargetMode="External"/><Relationship Id="rId25" Type="http://schemas.openxmlformats.org/officeDocument/2006/relationships/hyperlink" Target="https://www.mundoachs.cl/descuento/dulce-dormir" TargetMode="External"/><Relationship Id="rId33" Type="http://schemas.openxmlformats.org/officeDocument/2006/relationships/hyperlink" Target="https://landing.rindegastos.com/achs" TargetMode="External"/><Relationship Id="rId38" Type="http://schemas.openxmlformats.org/officeDocument/2006/relationships/image" Target="../media/image22.png"/><Relationship Id="rId46" Type="http://schemas.openxmlformats.org/officeDocument/2006/relationships/image" Target="../media/image26.png"/><Relationship Id="rId59" Type="http://schemas.openxmlformats.org/officeDocument/2006/relationships/hyperlink" Target="https://www.mundoachs.cl/descuento/trayecto-bookstore" TargetMode="External"/><Relationship Id="rId20" Type="http://schemas.openxmlformats.org/officeDocument/2006/relationships/image" Target="../media/image13.png"/><Relationship Id="rId41" Type="http://schemas.openxmlformats.org/officeDocument/2006/relationships/hyperlink" Target="https://www.mundoachs.cl/descuento/hotel-mart%C3%ADn-gusinde" TargetMode="External"/><Relationship Id="rId54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5" Type="http://schemas.openxmlformats.org/officeDocument/2006/relationships/hyperlink" Target="https://www.mundoachs.cl/descuento/jugueter%C3%ADa-cachip%C3%BAn" TargetMode="External"/><Relationship Id="rId23" Type="http://schemas.openxmlformats.org/officeDocument/2006/relationships/hyperlink" Target="https://www.mundoachs.cl/descuento/newscience" TargetMode="External"/><Relationship Id="rId28" Type="http://schemas.openxmlformats.org/officeDocument/2006/relationships/image" Target="../media/image17.png"/><Relationship Id="rId36" Type="http://schemas.openxmlformats.org/officeDocument/2006/relationships/image" Target="../media/image21.png"/><Relationship Id="rId49" Type="http://schemas.openxmlformats.org/officeDocument/2006/relationships/hyperlink" Target="https://www.mundoachs.cl/descuento/figurella" TargetMode="External"/><Relationship Id="rId57" Type="http://schemas.openxmlformats.org/officeDocument/2006/relationships/hyperlink" Target="https://www.mundoachs.cl/descuento/instituto-chileno-britanico-de-cultura" TargetMode="External"/><Relationship Id="rId10" Type="http://schemas.openxmlformats.org/officeDocument/2006/relationships/image" Target="../media/image7.jpeg"/><Relationship Id="rId31" Type="http://schemas.openxmlformats.org/officeDocument/2006/relationships/hyperlink" Target="https://apanio.com/alliance/achs/planes?cupon=achsapania" TargetMode="External"/><Relationship Id="rId44" Type="http://schemas.openxmlformats.org/officeDocument/2006/relationships/image" Target="../media/image25.png"/><Relationship Id="rId52" Type="http://schemas.openxmlformats.org/officeDocument/2006/relationships/image" Target="../media/image29.png"/><Relationship Id="rId60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hlinkClick r:id="rId2"/>
            <a:extLst>
              <a:ext uri="{FF2B5EF4-FFF2-40B4-BE49-F238E27FC236}">
                <a16:creationId xmlns:a16="http://schemas.microsoft.com/office/drawing/2014/main" id="{9EE0D856-F25A-23E5-4015-AB2891CCA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"/>
          <a:stretch/>
        </p:blipFill>
        <p:spPr>
          <a:xfrm>
            <a:off x="145902" y="0"/>
            <a:ext cx="8842863" cy="6148864"/>
          </a:xfrm>
          <a:prstGeom prst="rect">
            <a:avLst/>
          </a:prstGeom>
        </p:spPr>
      </p:pic>
      <p:pic>
        <p:nvPicPr>
          <p:cNvPr id="115" name="banner-donar.jpg" descr="banner-donar.jp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462" y="6220225"/>
            <a:ext cx="9153403" cy="2858679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Google Shape;91;p1"/>
          <p:cNvSpPr txBox="1"/>
          <p:nvPr/>
        </p:nvSpPr>
        <p:spPr>
          <a:xfrm>
            <a:off x="276495" y="99943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rPr sz="2800" dirty="0"/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rPr sz="2800" dirty="0"/>
              <a:t>EMPRESA</a:t>
            </a:r>
          </a:p>
        </p:txBody>
      </p:sp>
      <p:pic>
        <p:nvPicPr>
          <p:cNvPr id="126" name="footer-achs.png.jpg" descr="footer-achs.png.jpg">
            <a:hlinkClick r:id="rId2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866" y="42247073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banner-salud.jpg" descr="banner-salud.jpg"/>
          <p:cNvPicPr>
            <a:picLocks noChangeAspect="1"/>
          </p:cNvPicPr>
          <p:nvPr/>
        </p:nvPicPr>
        <p:blipFill>
          <a:blip r:embed="rId7"/>
          <a:srcRect l="1100"/>
          <a:stretch/>
        </p:blipFill>
        <p:spPr>
          <a:xfrm>
            <a:off x="69573" y="9101669"/>
            <a:ext cx="9173571" cy="951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banner-servicios.jpg" descr="banner-servicios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-2367" y="14483372"/>
            <a:ext cx="9245511" cy="94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banner-tiempolibre.jpg" descr="banner-tiempolibre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65054" y="19835260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banner-hogar.jpg" descr="banner-hogar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6268" y="25533218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anner-infantil.jpg" descr="banner-infantil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671" y="31096747"/>
            <a:ext cx="9059839" cy="827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banner-educacion.jpg" descr="banner-educacion.jpg"/>
          <p:cNvPicPr>
            <a:picLocks noChangeAspect="1"/>
          </p:cNvPicPr>
          <p:nvPr/>
        </p:nvPicPr>
        <p:blipFill>
          <a:blip r:embed="rId12"/>
          <a:srcRect r="640"/>
          <a:stretch/>
        </p:blipFill>
        <p:spPr>
          <a:xfrm>
            <a:off x="0" y="36625183"/>
            <a:ext cx="9202510" cy="950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n 13">
            <a:hlinkClick r:id="rId13"/>
            <a:extLst>
              <a:ext uri="{FF2B5EF4-FFF2-40B4-BE49-F238E27FC236}">
                <a16:creationId xmlns:a16="http://schemas.microsoft.com/office/drawing/2014/main" id="{D8CAEF3B-9021-EC21-2DE7-34D425E8221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9" y="15432003"/>
            <a:ext cx="4483940" cy="2138494"/>
          </a:xfrm>
          <a:prstGeom prst="rect">
            <a:avLst/>
          </a:prstGeom>
        </p:spPr>
      </p:pic>
      <p:pic>
        <p:nvPicPr>
          <p:cNvPr id="60" name="Imagen 59">
            <a:hlinkClick r:id="rId15"/>
            <a:extLst>
              <a:ext uri="{FF2B5EF4-FFF2-40B4-BE49-F238E27FC236}">
                <a16:creationId xmlns:a16="http://schemas.microsoft.com/office/drawing/2014/main" id="{933C7B59-6D9C-FD42-4AF3-5315AC22757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87" y="34427806"/>
            <a:ext cx="4483940" cy="2138494"/>
          </a:xfrm>
          <a:prstGeom prst="rect">
            <a:avLst/>
          </a:prstGeom>
        </p:spPr>
      </p:pic>
      <p:pic>
        <p:nvPicPr>
          <p:cNvPr id="64" name="Imagen 63">
            <a:hlinkClick r:id="rId17"/>
            <a:extLst>
              <a:ext uri="{FF2B5EF4-FFF2-40B4-BE49-F238E27FC236}">
                <a16:creationId xmlns:a16="http://schemas.microsoft.com/office/drawing/2014/main" id="{5A15869E-C97A-A18F-39F8-70464D807D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34425091"/>
            <a:ext cx="4483940" cy="2138494"/>
          </a:xfrm>
          <a:prstGeom prst="rect">
            <a:avLst/>
          </a:prstGeom>
        </p:spPr>
      </p:pic>
      <p:pic>
        <p:nvPicPr>
          <p:cNvPr id="68" name="Imagen 67">
            <a:hlinkClick r:id="rId19"/>
            <a:extLst>
              <a:ext uri="{FF2B5EF4-FFF2-40B4-BE49-F238E27FC236}">
                <a16:creationId xmlns:a16="http://schemas.microsoft.com/office/drawing/2014/main" id="{80EFE48E-5EBC-4374-A3F5-1B3B3D80DD0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74" y="39979525"/>
            <a:ext cx="4483940" cy="2138494"/>
          </a:xfrm>
          <a:prstGeom prst="rect">
            <a:avLst/>
          </a:prstGeom>
        </p:spPr>
      </p:pic>
      <p:pic>
        <p:nvPicPr>
          <p:cNvPr id="37" name="Imagen 36">
            <a:hlinkClick r:id="rId21"/>
            <a:extLst>
              <a:ext uri="{FF2B5EF4-FFF2-40B4-BE49-F238E27FC236}">
                <a16:creationId xmlns:a16="http://schemas.microsoft.com/office/drawing/2014/main" id="{6EDCCCDB-2E42-3220-CB4C-5F50EE77E5B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039" y="26525828"/>
            <a:ext cx="4539464" cy="2158334"/>
          </a:xfrm>
          <a:prstGeom prst="rect">
            <a:avLst/>
          </a:prstGeom>
        </p:spPr>
      </p:pic>
      <p:pic>
        <p:nvPicPr>
          <p:cNvPr id="47" name="Imagen 46">
            <a:hlinkClick r:id="rId23"/>
            <a:extLst>
              <a:ext uri="{FF2B5EF4-FFF2-40B4-BE49-F238E27FC236}">
                <a16:creationId xmlns:a16="http://schemas.microsoft.com/office/drawing/2014/main" id="{150B3D5C-86C6-65A2-2BFE-0F15CC43EFD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341" y="10272051"/>
            <a:ext cx="4431125" cy="2126940"/>
          </a:xfrm>
          <a:prstGeom prst="rect">
            <a:avLst/>
          </a:prstGeom>
        </p:spPr>
      </p:pic>
      <p:pic>
        <p:nvPicPr>
          <p:cNvPr id="50" name="Imagen 49">
            <a:hlinkClick r:id="rId25"/>
            <a:extLst>
              <a:ext uri="{FF2B5EF4-FFF2-40B4-BE49-F238E27FC236}">
                <a16:creationId xmlns:a16="http://schemas.microsoft.com/office/drawing/2014/main" id="{5CCD6287-C833-C669-F770-38EFC7A8ECA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32234671"/>
            <a:ext cx="4471248" cy="2146199"/>
          </a:xfrm>
          <a:prstGeom prst="rect">
            <a:avLst/>
          </a:prstGeom>
        </p:spPr>
      </p:pic>
      <p:pic>
        <p:nvPicPr>
          <p:cNvPr id="55" name="Imagen 54">
            <a:hlinkClick r:id="rId27"/>
            <a:extLst>
              <a:ext uri="{FF2B5EF4-FFF2-40B4-BE49-F238E27FC236}">
                <a16:creationId xmlns:a16="http://schemas.microsoft.com/office/drawing/2014/main" id="{DAE5D3A0-CFBB-788B-F3C9-711C101325E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2" y="37816968"/>
            <a:ext cx="4455194" cy="2138493"/>
          </a:xfrm>
          <a:prstGeom prst="rect">
            <a:avLst/>
          </a:prstGeom>
        </p:spPr>
      </p:pic>
      <p:pic>
        <p:nvPicPr>
          <p:cNvPr id="6" name="Imagen 5">
            <a:hlinkClick r:id="rId29"/>
            <a:extLst>
              <a:ext uri="{FF2B5EF4-FFF2-40B4-BE49-F238E27FC236}">
                <a16:creationId xmlns:a16="http://schemas.microsoft.com/office/drawing/2014/main" id="{3CD2402C-903E-ADC5-8922-356E8DF5593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236" y="15441001"/>
            <a:ext cx="4464173" cy="2129067"/>
          </a:xfrm>
          <a:prstGeom prst="rect">
            <a:avLst/>
          </a:prstGeom>
        </p:spPr>
      </p:pic>
      <p:pic>
        <p:nvPicPr>
          <p:cNvPr id="8" name="Imagen 7">
            <a:hlinkClick r:id="rId31"/>
            <a:extLst>
              <a:ext uri="{FF2B5EF4-FFF2-40B4-BE49-F238E27FC236}">
                <a16:creationId xmlns:a16="http://schemas.microsoft.com/office/drawing/2014/main" id="{92F224A4-EFA0-B91B-0947-22C666EA3DB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0" y="17577590"/>
            <a:ext cx="4460751" cy="2127435"/>
          </a:xfrm>
          <a:prstGeom prst="rect">
            <a:avLst/>
          </a:prstGeom>
        </p:spPr>
      </p:pic>
      <p:pic>
        <p:nvPicPr>
          <p:cNvPr id="13" name="Imagen 12">
            <a:hlinkClick r:id="rId33"/>
            <a:extLst>
              <a:ext uri="{FF2B5EF4-FFF2-40B4-BE49-F238E27FC236}">
                <a16:creationId xmlns:a16="http://schemas.microsoft.com/office/drawing/2014/main" id="{388DB2F4-0E6A-F3FC-11D7-B8571029F85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236" y="17577590"/>
            <a:ext cx="4452523" cy="2123511"/>
          </a:xfrm>
          <a:prstGeom prst="rect">
            <a:avLst/>
          </a:prstGeom>
        </p:spPr>
      </p:pic>
      <p:pic>
        <p:nvPicPr>
          <p:cNvPr id="18" name="Imagen 17">
            <a:hlinkClick r:id="rId35"/>
            <a:extLst>
              <a:ext uri="{FF2B5EF4-FFF2-40B4-BE49-F238E27FC236}">
                <a16:creationId xmlns:a16="http://schemas.microsoft.com/office/drawing/2014/main" id="{23C6F845-D71A-842F-BAC9-2588AF9C49B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16" y="20966912"/>
            <a:ext cx="4446695" cy="2120732"/>
          </a:xfrm>
          <a:prstGeom prst="rect">
            <a:avLst/>
          </a:prstGeom>
        </p:spPr>
      </p:pic>
      <p:pic>
        <p:nvPicPr>
          <p:cNvPr id="20" name="Imagen 19">
            <a:hlinkClick r:id="rId37"/>
            <a:extLst>
              <a:ext uri="{FF2B5EF4-FFF2-40B4-BE49-F238E27FC236}">
                <a16:creationId xmlns:a16="http://schemas.microsoft.com/office/drawing/2014/main" id="{A3D69156-5AA6-7354-D099-36F2C79D68E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236" y="20973569"/>
            <a:ext cx="4446696" cy="2120732"/>
          </a:xfrm>
          <a:prstGeom prst="rect">
            <a:avLst/>
          </a:prstGeom>
        </p:spPr>
      </p:pic>
      <p:pic>
        <p:nvPicPr>
          <p:cNvPr id="24" name="Imagen 23">
            <a:hlinkClick r:id="rId39"/>
            <a:extLst>
              <a:ext uri="{FF2B5EF4-FFF2-40B4-BE49-F238E27FC236}">
                <a16:creationId xmlns:a16="http://schemas.microsoft.com/office/drawing/2014/main" id="{11F43C39-339B-0507-C054-34B23A6D650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33" y="23169776"/>
            <a:ext cx="4414588" cy="2105419"/>
          </a:xfrm>
          <a:prstGeom prst="rect">
            <a:avLst/>
          </a:prstGeom>
        </p:spPr>
      </p:pic>
      <p:pic>
        <p:nvPicPr>
          <p:cNvPr id="27" name="Imagen 26">
            <a:hlinkClick r:id="rId41"/>
            <a:extLst>
              <a:ext uri="{FF2B5EF4-FFF2-40B4-BE49-F238E27FC236}">
                <a16:creationId xmlns:a16="http://schemas.microsoft.com/office/drawing/2014/main" id="{240080CB-A449-FEB8-E89D-DD01A354ACC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82" y="23154464"/>
            <a:ext cx="4446696" cy="2120732"/>
          </a:xfrm>
          <a:prstGeom prst="rect">
            <a:avLst/>
          </a:prstGeom>
        </p:spPr>
      </p:pic>
      <p:pic>
        <p:nvPicPr>
          <p:cNvPr id="30" name="Imagen 29">
            <a:hlinkClick r:id="rId43"/>
            <a:extLst>
              <a:ext uri="{FF2B5EF4-FFF2-40B4-BE49-F238E27FC236}">
                <a16:creationId xmlns:a16="http://schemas.microsoft.com/office/drawing/2014/main" id="{FE236510-EE12-E3E8-371C-489DD2ECB14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05" y="26525828"/>
            <a:ext cx="4520517" cy="2155938"/>
          </a:xfrm>
          <a:prstGeom prst="rect">
            <a:avLst/>
          </a:prstGeom>
        </p:spPr>
      </p:pic>
      <p:pic>
        <p:nvPicPr>
          <p:cNvPr id="33" name="Imagen 32">
            <a:hlinkClick r:id="rId45"/>
            <a:extLst>
              <a:ext uri="{FF2B5EF4-FFF2-40B4-BE49-F238E27FC236}">
                <a16:creationId xmlns:a16="http://schemas.microsoft.com/office/drawing/2014/main" id="{2FD4F4A8-D964-42E0-DACC-9CD87423BCF9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7" y="28704531"/>
            <a:ext cx="4503941" cy="2148033"/>
          </a:xfrm>
          <a:prstGeom prst="rect">
            <a:avLst/>
          </a:prstGeom>
        </p:spPr>
      </p:pic>
      <p:pic>
        <p:nvPicPr>
          <p:cNvPr id="36" name="Imagen 35">
            <a:hlinkClick r:id="rId47"/>
            <a:extLst>
              <a:ext uri="{FF2B5EF4-FFF2-40B4-BE49-F238E27FC236}">
                <a16:creationId xmlns:a16="http://schemas.microsoft.com/office/drawing/2014/main" id="{26EB7565-E419-41B3-9131-A509A93A9A3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801" y="28692695"/>
            <a:ext cx="4503940" cy="2148033"/>
          </a:xfrm>
          <a:prstGeom prst="rect">
            <a:avLst/>
          </a:prstGeom>
        </p:spPr>
      </p:pic>
      <p:pic>
        <p:nvPicPr>
          <p:cNvPr id="41" name="Imagen 40">
            <a:hlinkClick r:id="rId49"/>
            <a:extLst>
              <a:ext uri="{FF2B5EF4-FFF2-40B4-BE49-F238E27FC236}">
                <a16:creationId xmlns:a16="http://schemas.microsoft.com/office/drawing/2014/main" id="{18362F44-BD94-55A5-3403-67AFCB8E7B4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6" y="10293753"/>
            <a:ext cx="4408996" cy="2102752"/>
          </a:xfrm>
          <a:prstGeom prst="rect">
            <a:avLst/>
          </a:prstGeom>
        </p:spPr>
      </p:pic>
      <p:pic>
        <p:nvPicPr>
          <p:cNvPr id="44" name="Imagen 43">
            <a:hlinkClick r:id="rId51"/>
            <a:extLst>
              <a:ext uri="{FF2B5EF4-FFF2-40B4-BE49-F238E27FC236}">
                <a16:creationId xmlns:a16="http://schemas.microsoft.com/office/drawing/2014/main" id="{D850459C-3873-B853-382D-5FE429AD1B0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35" y="12388876"/>
            <a:ext cx="4408997" cy="2102752"/>
          </a:xfrm>
          <a:prstGeom prst="rect">
            <a:avLst/>
          </a:prstGeom>
        </p:spPr>
      </p:pic>
      <p:pic>
        <p:nvPicPr>
          <p:cNvPr id="48" name="Imagen 47">
            <a:hlinkClick r:id="rId53"/>
            <a:extLst>
              <a:ext uri="{FF2B5EF4-FFF2-40B4-BE49-F238E27FC236}">
                <a16:creationId xmlns:a16="http://schemas.microsoft.com/office/drawing/2014/main" id="{40DF22E4-CD91-0E66-51AF-267B1F5D31E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847" y="12388876"/>
            <a:ext cx="4422942" cy="2109403"/>
          </a:xfrm>
          <a:prstGeom prst="rect">
            <a:avLst/>
          </a:prstGeom>
        </p:spPr>
      </p:pic>
      <p:pic>
        <p:nvPicPr>
          <p:cNvPr id="51" name="Imagen 50">
            <a:hlinkClick r:id="rId55"/>
            <a:extLst>
              <a:ext uri="{FF2B5EF4-FFF2-40B4-BE49-F238E27FC236}">
                <a16:creationId xmlns:a16="http://schemas.microsoft.com/office/drawing/2014/main" id="{66C98149-71CE-F2F0-306C-A14F9D53B5F9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09" y="32218281"/>
            <a:ext cx="4503718" cy="2147927"/>
          </a:xfrm>
          <a:prstGeom prst="rect">
            <a:avLst/>
          </a:prstGeom>
        </p:spPr>
      </p:pic>
      <p:pic>
        <p:nvPicPr>
          <p:cNvPr id="54" name="Imagen 53">
            <a:hlinkClick r:id="rId57"/>
            <a:extLst>
              <a:ext uri="{FF2B5EF4-FFF2-40B4-BE49-F238E27FC236}">
                <a16:creationId xmlns:a16="http://schemas.microsoft.com/office/drawing/2014/main" id="{695AC30F-54D2-1EA4-8F24-86BB5D2D2DA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096" y="37804542"/>
            <a:ext cx="4509991" cy="2150919"/>
          </a:xfrm>
          <a:prstGeom prst="rect">
            <a:avLst/>
          </a:prstGeom>
        </p:spPr>
      </p:pic>
      <p:pic>
        <p:nvPicPr>
          <p:cNvPr id="58" name="Imagen 57">
            <a:hlinkClick r:id="rId59"/>
            <a:extLst>
              <a:ext uri="{FF2B5EF4-FFF2-40B4-BE49-F238E27FC236}">
                <a16:creationId xmlns:a16="http://schemas.microsoft.com/office/drawing/2014/main" id="{4FD21E3C-D7C4-A4AE-A6FB-4AE2CEC396B5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801" y="39955461"/>
            <a:ext cx="4483939" cy="213849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EB1B581DDE684997F2B0AFA87E2E8F" ma:contentTypeVersion="21" ma:contentTypeDescription="Create a new document." ma:contentTypeScope="" ma:versionID="b16e309736657c255c67293173a02ce4">
  <xsd:schema xmlns:xsd="http://www.w3.org/2001/XMLSchema" xmlns:xs="http://www.w3.org/2001/XMLSchema" xmlns:p="http://schemas.microsoft.com/office/2006/metadata/properties" xmlns:ns2="a173389f-0dea-4836-96b6-cb788c18ea13" xmlns:ns3="633c0cf0-986f-4c2b-a809-2edebae97679" targetNamespace="http://schemas.microsoft.com/office/2006/metadata/properties" ma:root="true" ma:fieldsID="53501db50819e8b95f167ab2b770e353" ns2:_="" ns3:_="">
    <xsd:import namespace="a173389f-0dea-4836-96b6-cb788c18ea13"/>
    <xsd:import namespace="633c0cf0-986f-4c2b-a809-2edebae9767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3389f-0dea-4836-96b6-cb788c18ea13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3c0cf0-986f-4c2b-a809-2edebae9767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3298b08-f3b6-4565-992a-00a9be81a166}" ma:internalName="TaxCatchAll" ma:showField="CatchAllData" ma:web="633c0cf0-986f-4c2b-a809-2edebae976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73389f-0dea-4836-96b6-cb788c18ea13">
      <Terms xmlns="http://schemas.microsoft.com/office/infopath/2007/PartnerControls"/>
    </lcf76f155ced4ddcb4097134ff3c332f>
    <TaxCatchAll xmlns="633c0cf0-986f-4c2b-a809-2edebae97679" xsi:nil="true"/>
  </documentManagement>
</p:properties>
</file>

<file path=customXml/itemProps1.xml><?xml version="1.0" encoding="utf-8"?>
<ds:datastoreItem xmlns:ds="http://schemas.openxmlformats.org/officeDocument/2006/customXml" ds:itemID="{774E8C30-F32B-462E-B260-72BFB24383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83E669-CD8F-4F3D-AF1D-1AA2E90423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73389f-0dea-4836-96b6-cb788c18ea13"/>
    <ds:schemaRef ds:uri="633c0cf0-986f-4c2b-a809-2edebae976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915A24-71D6-4DB9-A573-071070C74E0A}">
  <ds:schemaRefs>
    <ds:schemaRef ds:uri="http://schemas.microsoft.com/office/2006/metadata/properties"/>
    <ds:schemaRef ds:uri="http://schemas.microsoft.com/office/infopath/2007/PartnerControls"/>
    <ds:schemaRef ds:uri="a173389f-0dea-4836-96b6-cb788c18ea13"/>
    <ds:schemaRef ds:uri="633c0cf0-986f-4c2b-a809-2edebae9767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</Words>
  <Application>Microsoft Office PowerPoint</Application>
  <PresentationFormat>Personalizado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Ruth Barahona</cp:lastModifiedBy>
  <cp:revision>5</cp:revision>
  <dcterms:modified xsi:type="dcterms:W3CDTF">2025-05-20T02:18:25Z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0x01010083EB1B581DDE684997F2B0AFA87E2E8F</vt:lpwstr>
  </property>
</Properties>
</file>