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57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199" latinLnBrk="0">
      <a:defRPr sz="1200">
        <a:latin typeface="+mj-lt"/>
        <a:ea typeface="+mj-ea"/>
        <a:cs typeface="+mj-cs"/>
        <a:sym typeface="Arial"/>
      </a:defRPr>
    </a:lvl1pPr>
    <a:lvl2pPr indent="228600" defTabSz="1219199" latinLnBrk="0">
      <a:defRPr sz="1200">
        <a:latin typeface="+mj-lt"/>
        <a:ea typeface="+mj-ea"/>
        <a:cs typeface="+mj-cs"/>
        <a:sym typeface="Arial"/>
      </a:defRPr>
    </a:lvl2pPr>
    <a:lvl3pPr indent="457200" defTabSz="1219199" latinLnBrk="0">
      <a:defRPr sz="1200">
        <a:latin typeface="+mj-lt"/>
        <a:ea typeface="+mj-ea"/>
        <a:cs typeface="+mj-cs"/>
        <a:sym typeface="Arial"/>
      </a:defRPr>
    </a:lvl3pPr>
    <a:lvl4pPr indent="685800" defTabSz="1219199" latinLnBrk="0">
      <a:defRPr sz="1200">
        <a:latin typeface="+mj-lt"/>
        <a:ea typeface="+mj-ea"/>
        <a:cs typeface="+mj-cs"/>
        <a:sym typeface="Arial"/>
      </a:defRPr>
    </a:lvl4pPr>
    <a:lvl5pPr indent="914400" defTabSz="1219199" latinLnBrk="0">
      <a:defRPr sz="1200">
        <a:latin typeface="+mj-lt"/>
        <a:ea typeface="+mj-ea"/>
        <a:cs typeface="+mj-cs"/>
        <a:sym typeface="Arial"/>
      </a:defRPr>
    </a:lvl5pPr>
    <a:lvl6pPr indent="1143000" defTabSz="1219199" latinLnBrk="0">
      <a:defRPr sz="1200">
        <a:latin typeface="+mj-lt"/>
        <a:ea typeface="+mj-ea"/>
        <a:cs typeface="+mj-cs"/>
        <a:sym typeface="Arial"/>
      </a:defRPr>
    </a:lvl6pPr>
    <a:lvl7pPr indent="1371600" defTabSz="1219199" latinLnBrk="0">
      <a:defRPr sz="1200">
        <a:latin typeface="+mj-lt"/>
        <a:ea typeface="+mj-ea"/>
        <a:cs typeface="+mj-cs"/>
        <a:sym typeface="Arial"/>
      </a:defRPr>
    </a:lvl7pPr>
    <a:lvl8pPr indent="1600200" defTabSz="1219199" latinLnBrk="0">
      <a:defRPr sz="1200">
        <a:latin typeface="+mj-lt"/>
        <a:ea typeface="+mj-ea"/>
        <a:cs typeface="+mj-cs"/>
        <a:sym typeface="Arial"/>
      </a:defRPr>
    </a:lvl8pPr>
    <a:lvl9pPr indent="1828800" defTabSz="1219199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256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632501"/>
            <a:ext cx="6196608" cy="7391787"/>
          </a:xfrm>
          <a:prstGeom prst="rect">
            <a:avLst/>
          </a:prstGeom>
        </p:spPr>
        <p:txBody>
          <a:bodyPr/>
          <a:lstStyle>
            <a:lvl1pPr marL="544744" indent="-496102" algn="ctr">
              <a:buClrTx/>
              <a:buSzTx/>
              <a:buFontTx/>
              <a:buNone/>
              <a:defRPr sz="2400"/>
            </a:lvl1pPr>
            <a:lvl2pPr marL="544744" indent="-13184" algn="ctr">
              <a:buClrTx/>
              <a:buSzTx/>
              <a:buFontTx/>
              <a:buNone/>
              <a:defRPr sz="2400"/>
            </a:lvl2pPr>
            <a:lvl3pPr marL="544744" indent="469731" algn="ctr">
              <a:buClrTx/>
              <a:buSzTx/>
              <a:buFontTx/>
              <a:buNone/>
              <a:defRPr sz="2400"/>
            </a:lvl3pPr>
            <a:lvl4pPr marL="544744" indent="939758" algn="ctr">
              <a:buClrTx/>
              <a:buSzTx/>
              <a:buFontTx/>
              <a:buNone/>
              <a:defRPr sz="2400"/>
            </a:lvl4pPr>
            <a:lvl5pPr marL="544744" indent="1396958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21851680"/>
            <a:ext cx="19425269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2126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19534131"/>
            <a:ext cx="25945447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5702081"/>
            <a:ext cx="7126073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184735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8040657"/>
            <a:ext cx="7126072" cy="6697501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2400"/>
            </a:lvl1pPr>
            <a:lvl2pPr marL="304799" indent="381000">
              <a:buClrTx/>
              <a:buSzTx/>
              <a:buFontTx/>
              <a:buNone/>
              <a:defRPr sz="2400"/>
            </a:lvl2pPr>
            <a:lvl3pPr marL="304799" indent="838200">
              <a:buClrTx/>
              <a:buSzTx/>
              <a:buFontTx/>
              <a:buNone/>
              <a:defRPr sz="2400"/>
            </a:lvl3pPr>
            <a:lvl4pPr marL="304799" indent="1295400">
              <a:buClrTx/>
              <a:buSzTx/>
              <a:buFontTx/>
              <a:buNone/>
              <a:defRPr sz="2400"/>
            </a:lvl4pPr>
            <a:lvl5pPr marL="304799" indent="1752600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702081"/>
            <a:ext cx="3511340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570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18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5057161"/>
            <a:ext cx="3495269" cy="3678215"/>
          </a:xfrm>
          <a:prstGeom prst="rect">
            <a:avLst/>
          </a:prstGeom>
        </p:spPr>
        <p:txBody>
          <a:bodyPr anchor="b"/>
          <a:lstStyle>
            <a:lvl1pPr marL="304799" indent="-76199">
              <a:buClrTx/>
              <a:buSzTx/>
              <a:buFontTx/>
              <a:buNone/>
              <a:defRPr sz="2400" b="1"/>
            </a:lvl1pPr>
            <a:lvl2pPr marL="304799" indent="381000">
              <a:buClrTx/>
              <a:buSzTx/>
              <a:buFontTx/>
              <a:buNone/>
              <a:defRPr sz="2400" b="1"/>
            </a:lvl2pPr>
            <a:lvl3pPr marL="304799" indent="838200">
              <a:buClrTx/>
              <a:buSzTx/>
              <a:buFontTx/>
              <a:buNone/>
              <a:defRPr sz="2400" b="1"/>
            </a:lvl3pPr>
            <a:lvl4pPr marL="304799" indent="1295400">
              <a:buClrTx/>
              <a:buSzTx/>
              <a:buFontTx/>
              <a:buNone/>
              <a:defRPr sz="2400" b="1"/>
            </a:lvl4pPr>
            <a:lvl5pPr marL="304799" indent="1752600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73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057161"/>
            <a:ext cx="3512412" cy="3678215"/>
          </a:xfrm>
          <a:prstGeom prst="rect">
            <a:avLst/>
          </a:prstGeom>
          <a:ln w="12700"/>
        </p:spPr>
        <p:txBody>
          <a:bodyPr anchor="b"/>
          <a:lstStyle/>
          <a:p>
            <a:pPr marL="304799" indent="-76199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73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</p:spPr>
        <p:txBody>
          <a:bodyPr/>
          <a:lstStyle>
            <a:lvl1pPr marL="538614" indent="-515627">
              <a:buSzPts val="3800"/>
              <a:defRPr sz="3800"/>
            </a:lvl1pPr>
            <a:lvl2pPr marL="1060313" indent="-554471">
              <a:buSzPts val="3800"/>
              <a:defRPr sz="3800"/>
            </a:lvl2pPr>
            <a:lvl3pPr marL="1594923" indent="-606164">
              <a:buSzPts val="3800"/>
              <a:defRPr sz="3800"/>
            </a:lvl3pPr>
            <a:lvl4pPr marL="2150211" indent="-678535">
              <a:buSzPts val="3800"/>
              <a:defRPr sz="3800"/>
            </a:lvl4pPr>
            <a:lvl5pPr marL="2607410" indent="-678533">
              <a:buSzPts val="3800"/>
              <a:defRPr sz="3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304799" indent="-76199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1800"/>
            </a:lvl1pPr>
            <a:lvl2pPr marL="304799" indent="381000">
              <a:buClrTx/>
              <a:buSzTx/>
              <a:buFontTx/>
              <a:buNone/>
              <a:defRPr sz="1800"/>
            </a:lvl2pPr>
            <a:lvl3pPr marL="304799" indent="838200">
              <a:buClrTx/>
              <a:buSzTx/>
              <a:buFontTx/>
              <a:buNone/>
              <a:defRPr sz="1800"/>
            </a:lvl3pPr>
            <a:lvl4pPr marL="304799" indent="1295400">
              <a:buClrTx/>
              <a:buSzTx/>
              <a:buFontTx/>
              <a:buNone/>
              <a:defRPr sz="1800"/>
            </a:lvl4pPr>
            <a:lvl5pPr marL="304799" indent="1752600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7963013"/>
            <a:ext cx="7429501" cy="6732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4695713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40537" y="36624270"/>
            <a:ext cx="248792" cy="238473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jpeg"/><Relationship Id="rId18" Type="http://schemas.openxmlformats.org/officeDocument/2006/relationships/image" Target="../media/image10.jpeg"/><Relationship Id="rId26" Type="http://schemas.openxmlformats.org/officeDocument/2006/relationships/hyperlink" Target="https://www.mundoachs.cl/descuento/qdigital?https://www.mundoachs.cl/?utm_source=https://www.mundoachs.cl/&amp;utm_medium=mailing&amp;utm_campaign=%C2%A1Noviembre+con+hasta+60%25+dcto+en+salud+y+belleza+y+m%C3%A1s!&amp;utm_id=mailing+2+de+noviembre" TargetMode="External"/><Relationship Id="rId39" Type="http://schemas.openxmlformats.org/officeDocument/2006/relationships/hyperlink" Target="https://www.mundoachs.cl/descuento/total-abogados?https://www.mundoachs.cl/?utm_source=https://www.mundoachs.cl/&amp;utm_medium=mailing&amp;utm_campaign=%C2%A1Noviembre+con+hasta+60%25+dcto+en+salud+y+belleza+y+m%C3%A1s!&amp;utm_id=mailing+2+de+noviembre" TargetMode="External"/><Relationship Id="rId21" Type="http://schemas.openxmlformats.org/officeDocument/2006/relationships/hyperlink" Target="https://www.mundoachs.cl/descuento/figurella?https://www.mundoachs.cl/?utm_source=https://www.mundoachs.cl/&amp;utm_medium=mailing&amp;utm_campaign=%C2%A1Noviembre+con+hasta+60%25+dcto+en+salud+y+belleza+y+m%C3%A1s!&amp;utm_id=mailing+2+de+noviembre" TargetMode="External"/><Relationship Id="rId34" Type="http://schemas.openxmlformats.org/officeDocument/2006/relationships/image" Target="../media/image19.jpeg"/><Relationship Id="rId42" Type="http://schemas.openxmlformats.org/officeDocument/2006/relationships/hyperlink" Target="https://www.mundoachs.cl/descuento/ergo-baby?https://www.mundoachs.cl/?utm_source=https://www.mundoachs.cl/&amp;utm_medium=mailing&amp;utm_campaign=%C2%A1Noviembre+con+hasta+60%25+dcto+en+salud+y+belleza+y+m%C3%A1s!&amp;utm_id=mailing+2+de+noviembre" TargetMode="External"/><Relationship Id="rId47" Type="http://schemas.openxmlformats.org/officeDocument/2006/relationships/image" Target="../media/image26.jpeg"/><Relationship Id="rId50" Type="http://schemas.openxmlformats.org/officeDocument/2006/relationships/image" Target="../media/image28.png"/><Relationship Id="rId55" Type="http://schemas.openxmlformats.org/officeDocument/2006/relationships/hyperlink" Target="https://www.mundoachs.cl/descuento/instituto-chileno-suizo-de-idiomas-y-cultura?https://www.mundoachs.cl/?utm_source=https://www.mundoachs.cl/&amp;utm_medium=mailing&amp;utm_campaign=%C2%A1Noviembre+con+hasta+60%25+dcto+en+salud+y+belleza+y+m%C3%A1s!&amp;utm_id=mailing+2+de+noviembre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mundoachs.cl/" TargetMode="External"/><Relationship Id="rId16" Type="http://schemas.openxmlformats.org/officeDocument/2006/relationships/image" Target="../media/image9.jpeg"/><Relationship Id="rId29" Type="http://schemas.openxmlformats.org/officeDocument/2006/relationships/image" Target="../media/image16.jpeg"/><Relationship Id="rId11" Type="http://schemas.openxmlformats.org/officeDocument/2006/relationships/image" Target="../media/image6.jpeg"/><Relationship Id="rId24" Type="http://schemas.openxmlformats.org/officeDocument/2006/relationships/hyperlink" Target="https://www.mundoachs.cl/descuento/casa-nativa?https://www.mundoachs.cl/?utm_source=https://www.mundoachs.cl/&amp;utm_medium=mailing&amp;utm_campaign=%C2%A1Noviembre+con+hasta+60%25+dcto+en+salud+y+belleza+y+m%C3%A1s!&amp;utm_id=mailing+2+de+noviembre" TargetMode="External"/><Relationship Id="rId32" Type="http://schemas.openxmlformats.org/officeDocument/2006/relationships/image" Target="../media/image18.png"/><Relationship Id="rId37" Type="http://schemas.openxmlformats.org/officeDocument/2006/relationships/hyperlink" Target="https://www.mundoachs.cl/descuento/puri-snacks?https://www.mundoachs.cl/?utm_source=https://www.mundoachs.cl/&amp;utm_medium=mailing&amp;utm_campaign=%C2%A1Noviembre+con+hasta+60%25+dcto+en+salud+y+belleza+y+m%C3%A1s!&amp;utm_id=mailing+2+de+noviembre" TargetMode="External"/><Relationship Id="rId40" Type="http://schemas.openxmlformats.org/officeDocument/2006/relationships/image" Target="../media/image22.jpeg"/><Relationship Id="rId45" Type="http://schemas.openxmlformats.org/officeDocument/2006/relationships/image" Target="../media/image25.jpeg"/><Relationship Id="rId53" Type="http://schemas.openxmlformats.org/officeDocument/2006/relationships/hyperlink" Target="https://www.mundoachs.cl/descuento/g-talent?https://www.mundoachs.cl/?utm_source=https://www.mundoachs.cl/&amp;utm_medium=mailing&amp;utm_campaign=%C2%A1Noviembre+con+hasta+60%25+dcto+en+salud+y+belleza+y+m%C3%A1s!&amp;utm_id=mailing+2+de+noviembre" TargetMode="External"/><Relationship Id="rId58" Type="http://schemas.openxmlformats.org/officeDocument/2006/relationships/image" Target="../media/image32.jpeg"/><Relationship Id="rId5" Type="http://schemas.openxmlformats.org/officeDocument/2006/relationships/image" Target="../media/image3.png"/><Relationship Id="rId19" Type="http://schemas.openxmlformats.org/officeDocument/2006/relationships/hyperlink" Target="https://www.mundoachs.cl/descuento/glade-odontol%C3%B3g%C3%ADa?https://www.mundoachs.cl/?utm_source=https://www.mundoachs.cl/&amp;utm_medium=mailing&amp;utm_campaign=%C2%A1Noviembre+con+hasta+60%25+dcto+en+salud+y+belleza+y+m%C3%A1s!&amp;utm_id=mailing+2+de+noviembre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5.jpeg"/><Relationship Id="rId14" Type="http://schemas.openxmlformats.org/officeDocument/2006/relationships/image" Target="../media/image8.png"/><Relationship Id="rId22" Type="http://schemas.openxmlformats.org/officeDocument/2006/relationships/image" Target="../media/image12.jpeg"/><Relationship Id="rId27" Type="http://schemas.openxmlformats.org/officeDocument/2006/relationships/image" Target="../media/image15.jpeg"/><Relationship Id="rId30" Type="http://schemas.openxmlformats.org/officeDocument/2006/relationships/hyperlink" Target="https://www.mundoachs.cl/descuento/importclick?https://www.mundoachs.cl/?utm_source=https://www.mundoachs.cl/&amp;utm_medium=mailing&amp;utm_campaign=%C2%A1Noviembre+con+hasta+60%25+dcto+en+salud+y+belleza+y+m%C3%A1s!&amp;utm_id=mailing+2+de+noviembre" TargetMode="External"/><Relationship Id="rId35" Type="http://schemas.openxmlformats.org/officeDocument/2006/relationships/hyperlink" Target="https://www.mundoachs.cl/descuento/liberte-chocolat?https://www.mundoachs.cl/?utm_source=https://www.mundoachs.cl/&amp;utm_medium=mailing&amp;utm_campaign=%C2%A1Noviembre+con+hasta+60%25+dcto+en+salud+y+belleza+y+m%C3%A1s!&amp;utm_id=mailing+2+de+noviembre" TargetMode="External"/><Relationship Id="rId43" Type="http://schemas.openxmlformats.org/officeDocument/2006/relationships/image" Target="../media/image24.jpeg"/><Relationship Id="rId48" Type="http://schemas.openxmlformats.org/officeDocument/2006/relationships/hyperlink" Target="https://www.mundoachs.cl/descuento/roda?https://www.mundoachs.cl/?utm_source=https://www.mundoachs.cl/&amp;utm_medium=mailing&amp;utm_campaign=%C2%A1Noviembre+con+hasta+60%25+dcto+en+salud+y+belleza+y+m%C3%A1s!&amp;utm_id=mailing+2+de+noviembre" TargetMode="External"/><Relationship Id="rId56" Type="http://schemas.openxmlformats.org/officeDocument/2006/relationships/image" Target="../media/image31.jpeg"/><Relationship Id="rId8" Type="http://schemas.openxmlformats.org/officeDocument/2006/relationships/hyperlink" Target="https://www.mundoachs.cl/descuento/coney-park?https://www.mundoachs.cl/?utm_source=https://www.mundoachs.cl/&amp;utm_medium=mailing&amp;utm_campaign=%C2%A1Noviembre+con+hasta+60%25+dcto+en+salud+y+belleza+y+m%C3%A1s!&amp;utm_id=mailing+2+de+noviembre" TargetMode="External"/><Relationship Id="rId51" Type="http://schemas.openxmlformats.org/officeDocument/2006/relationships/hyperlink" Target="https://www.mundoachs.cl/descuento/instituto-chileno-britanico-de-cultura?https://www.mundoachs.cl/?utm_source=https://www.mundoachs.cl/&amp;utm_medium=mailing&amp;utm_campaign=%C2%A1Noviembre+con+hasta+60%25+dcto+en+salud+y+belleza+y+m%C3%A1s!&amp;utm_id=mailing+2+de+noviembre" TargetMode="External"/><Relationship Id="rId3" Type="http://schemas.openxmlformats.org/officeDocument/2006/relationships/image" Target="../media/image1.jpeg"/><Relationship Id="rId12" Type="http://schemas.openxmlformats.org/officeDocument/2006/relationships/hyperlink" Target="https://www.mundoachs.cl/descuento/totto-chile?https://www.mundoachs.cl/?utm_source=https://www.mundoachs.cl/&amp;utm_medium=mailing&amp;utm_campaign=%C2%A1Noviembre+con+hasta+60%25+dcto+en+salud+y+belleza+y+m%C3%A1s!&amp;utm_id=mailing+2+de+noviembre" TargetMode="External"/><Relationship Id="rId17" Type="http://schemas.openxmlformats.org/officeDocument/2006/relationships/hyperlink" Target="https://www.mundoachs.cl/descuento/l-bel?https://www.mundoachs.cl/?utm_source=https://www.mundoachs.cl/&amp;utm_medium=mailing&amp;utm_campaign=%C2%A1Noviembre+con+hasta+60%25+dcto+en+salud+y+belleza+y+m%C3%A1s!&amp;utm_id=mailing+2+de+noviembre" TargetMode="External"/><Relationship Id="rId25" Type="http://schemas.openxmlformats.org/officeDocument/2006/relationships/image" Target="../media/image14.jpeg"/><Relationship Id="rId33" Type="http://schemas.openxmlformats.org/officeDocument/2006/relationships/hyperlink" Target="https://www.mundoachs.cl/descuento/gasco?https://www.mundoachs.cl/?utm_source=https://www.mundoachs.cl/&amp;utm_medium=mailing&amp;utm_campaign=%C2%A1Noviembre+con+hasta+60%25+dcto+en+salud+y+belleza+y+m%C3%A1s!&amp;utm_id=mailing+2+de+noviembre" TargetMode="External"/><Relationship Id="rId38" Type="http://schemas.openxmlformats.org/officeDocument/2006/relationships/image" Target="../media/image21.jpeg"/><Relationship Id="rId46" Type="http://schemas.openxmlformats.org/officeDocument/2006/relationships/hyperlink" Target="https://www.mundoachs.cl/descuento/infanti?https://www.mundoachs.cl/?utm_source=https://www.mundoachs.cl/&amp;utm_medium=mailing&amp;utm_campaign=%C2%A1Noviembre+con+hasta+60%25+dcto+en+salud+y+belleza+y+m%C3%A1s!&amp;utm_id=mailing+2+de+noviembre" TargetMode="External"/><Relationship Id="rId20" Type="http://schemas.openxmlformats.org/officeDocument/2006/relationships/image" Target="../media/image11.jpeg"/><Relationship Id="rId41" Type="http://schemas.openxmlformats.org/officeDocument/2006/relationships/image" Target="../media/image23.png"/><Relationship Id="rId54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undoachs.cl/descuento/amazing-multiverso-inmersivo?https://www.mundoachs.cl/?utm_source=https://www.mundoachs.cl/&amp;utm_medium=mailing&amp;utm_campaign=%C2%A1Noviembre+con+hasta+60%25+dcto+en+salud+y+belleza+y+m%C3%A1s!&amp;utm_id=mailing+2+de+noviembre" TargetMode="External"/><Relationship Id="rId15" Type="http://schemas.openxmlformats.org/officeDocument/2006/relationships/hyperlink" Target="https://www.mundoachs.cl/descuento/centro-odontol%C3%B3gico-padre-mariano?https://www.mundoachs.cl/?utm_source=https://www.mundoachs.cl/&amp;utm_medium=mailing&amp;utm_campaign=%C2%A1Noviembre+con+hasta+60%25+dcto+en+salud+y+belleza+y+m%C3%A1s!&amp;utm_id=mailing+2+de+noviembre" TargetMode="External"/><Relationship Id="rId23" Type="http://schemas.openxmlformats.org/officeDocument/2006/relationships/image" Target="../media/image13.png"/><Relationship Id="rId28" Type="http://schemas.openxmlformats.org/officeDocument/2006/relationships/hyperlink" Target="https://www.mundoachs.cl/descuento/homeworking?https://www.mundoachs.cl/?utm_source=https://www.mundoachs.cl/&amp;utm_medium=mailing&amp;utm_campaign=%C2%A1Noviembre+con+hasta+60%25+dcto+en+salud+y+belleza+y+m%C3%A1s!&amp;utm_id=mailing+2+de+noviembre" TargetMode="External"/><Relationship Id="rId36" Type="http://schemas.openxmlformats.org/officeDocument/2006/relationships/image" Target="../media/image20.jpeg"/><Relationship Id="rId49" Type="http://schemas.openxmlformats.org/officeDocument/2006/relationships/image" Target="../media/image27.jpeg"/><Relationship Id="rId57" Type="http://schemas.openxmlformats.org/officeDocument/2006/relationships/hyperlink" Target="https://www.mundoachs.cl/descuento/faber-castell?https://www.mundoachs.cl/?utm_source=https://www.mundoachs.cl/&amp;utm_medium=mailing&amp;utm_campaign=%C2%A1Noviembre+con+hasta+60%25+dcto+en+salud+y+belleza+y+m%C3%A1s!&amp;utm_id=mailing+2+de+noviembre" TargetMode="External"/><Relationship Id="rId10" Type="http://schemas.openxmlformats.org/officeDocument/2006/relationships/hyperlink" Target="https://www.mundoachs.cl/descuento/corte-padel-club?https://www.mundoachs.cl/?utm_source=https://www.mundoachs.cl/&amp;utm_medium=mailing&amp;utm_campaign=%C2%A1Noviembre+con+hasta+60%25+dcto+en+salud+y+belleza+y+m%C3%A1s!&amp;utm_id=mailing+2+de+noviembre" TargetMode="External"/><Relationship Id="rId31" Type="http://schemas.openxmlformats.org/officeDocument/2006/relationships/image" Target="../media/image17.jpeg"/><Relationship Id="rId44" Type="http://schemas.openxmlformats.org/officeDocument/2006/relationships/hyperlink" Target="https://www.mundoachs.cl/descuento/greendophin?https://www.mundoachs.cl/?utm_source=https://www.mundoachs.cl/&amp;utm_medium=mailing&amp;utm_campaign=%C2%A1Noviembre+con+hasta+60%25+dcto+en+salud+y+belleza+y+m%C3%A1s!&amp;utm_id=mailing+2+de+noviembre" TargetMode="External"/><Relationship Id="rId52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_ppt.jpg" descr="banner_ppt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67" y="84693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Google Shape;91;p1"/>
          <p:cNvSpPr txBox="1"/>
          <p:nvPr/>
        </p:nvSpPr>
        <p:spPr>
          <a:xfrm>
            <a:off x="233316" y="193761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17" name="footer-achs.png.jpg" descr="footer-achs.png.jpg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00" y="43338407"/>
            <a:ext cx="8889868" cy="2393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banner-tiempo-libre.png" descr="banner-tiempo-libr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67" y="6976792"/>
            <a:ext cx="9245601" cy="1003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amazing.jpg" descr="amazing.jpg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7251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coney-jump.jpg" descr="coney-jump.jp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0754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corte-padel-club.jpg" descr="corte-padel-club.jpg">
            <a:hlinkClick r:id="rId10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0754" y="1049830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totto.jpg" descr="totto.jpg">
            <a:hlinkClick r:id="rId12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47251" y="1049830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banner-salud-y-belleza.png" descr="banner-salud-y-belleza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2886941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adre-mariano.jpg" descr="padre-mariano.jpg">
            <a:hlinkClick r:id="rId15"/>
          </p:cNvPr>
          <p:cNvPicPr>
            <a:picLocks noChangeAspect="1"/>
          </p:cNvPicPr>
          <p:nvPr/>
        </p:nvPicPr>
        <p:blipFill>
          <a:blip r:embed="rId16"/>
          <a:srcRect t="154" b="154"/>
          <a:stretch>
            <a:fillRect/>
          </a:stretch>
        </p:blipFill>
        <p:spPr>
          <a:xfrm>
            <a:off x="-47251" y="14026686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lbel.jpg" descr="lbel.jpg">
            <a:hlinkClick r:id="rId17"/>
          </p:cNvPr>
          <p:cNvPicPr>
            <a:picLocks noChangeAspect="1"/>
          </p:cNvPicPr>
          <p:nvPr/>
        </p:nvPicPr>
        <p:blipFill>
          <a:blip r:embed="rId18"/>
          <a:srcRect t="154" b="154"/>
          <a:stretch>
            <a:fillRect/>
          </a:stretch>
        </p:blipFill>
        <p:spPr>
          <a:xfrm>
            <a:off x="4580754" y="14026686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glade.jpg" descr="glade.jpg">
            <a:hlinkClick r:id="rId19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80754" y="1640825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figurella.jpg" descr="figurella.jpg">
            <a:hlinkClick r:id="rId21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47251" y="1640825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banner-hogar.png" descr="banner-hogar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1" y="18796963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casa-nativa.jpg" descr="casa-nativa.jpg">
            <a:hlinkClick r:id="rId24"/>
          </p:cNvPr>
          <p:cNvPicPr>
            <a:picLocks noChangeAspect="1"/>
          </p:cNvPicPr>
          <p:nvPr/>
        </p:nvPicPr>
        <p:blipFill>
          <a:blip r:embed="rId25"/>
          <a:srcRect t="154" b="154"/>
          <a:stretch>
            <a:fillRect/>
          </a:stretch>
        </p:blipFill>
        <p:spPr>
          <a:xfrm>
            <a:off x="-47251" y="19936708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qdigital.jpg" descr="qdigital.jpg">
            <a:hlinkClick r:id="rId26"/>
          </p:cNvPr>
          <p:cNvPicPr>
            <a:picLocks noChangeAspect="1"/>
          </p:cNvPicPr>
          <p:nvPr/>
        </p:nvPicPr>
        <p:blipFill>
          <a:blip r:embed="rId27"/>
          <a:srcRect t="154" b="154"/>
          <a:stretch>
            <a:fillRect/>
          </a:stretch>
        </p:blipFill>
        <p:spPr>
          <a:xfrm>
            <a:off x="4580753" y="1993670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home-working.jpg" descr="home-working.jpg">
            <a:hlinkClick r:id="rId28"/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80753" y="2231827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portclick.jpg" descr="importclick.jpg">
            <a:hlinkClick r:id="rId30"/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47251" y="22318275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banner-servicios.png" descr="banner-servicios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1" y="24706987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gasco.jpg" descr="gasco.jpg">
            <a:hlinkClick r:id="rId33"/>
          </p:cNvPr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>
          <a:xfrm>
            <a:off x="-47251" y="25846731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liberte.jpg" descr="liberte.jpg">
            <a:hlinkClick r:id="rId35"/>
          </p:cNvPr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>
          <a:xfrm>
            <a:off x="4580753" y="25846731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uri-snacks.jpg" descr="puri-snacks.jpg">
            <a:hlinkClick r:id="rId37"/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580753" y="28228297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total-abogados.jpg" descr="total-abogados.jpg">
            <a:hlinkClick r:id="rId39"/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47251" y="28228297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banner-infantil.png" descr="banner-infantil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0" y="30697483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ergobaby.jpg" descr="ergobaby.jpg">
            <a:hlinkClick r:id="rId42"/>
          </p:cNvPr>
          <p:cNvPicPr>
            <a:picLocks noChangeAspect="1"/>
          </p:cNvPicPr>
          <p:nvPr/>
        </p:nvPicPr>
        <p:blipFill>
          <a:blip r:embed="rId43"/>
          <a:srcRect t="154" b="154"/>
          <a:stretch>
            <a:fillRect/>
          </a:stretch>
        </p:blipFill>
        <p:spPr>
          <a:xfrm>
            <a:off x="-47251" y="31865023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greengolphin.jpg" descr="greengolphin.jpg">
            <a:hlinkClick r:id="rId44"/>
          </p:cNvPr>
          <p:cNvPicPr>
            <a:picLocks noChangeAspect="1"/>
          </p:cNvPicPr>
          <p:nvPr/>
        </p:nvPicPr>
        <p:blipFill>
          <a:blip r:embed="rId45"/>
          <a:srcRect t="154" b="154"/>
          <a:stretch>
            <a:fillRect/>
          </a:stretch>
        </p:blipFill>
        <p:spPr>
          <a:xfrm>
            <a:off x="4580753" y="3186502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nfanti.jpg" descr="infanti.jpg">
            <a:hlinkClick r:id="rId46"/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4580753" y="3424659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roda.jpg" descr="roda.jpg">
            <a:hlinkClick r:id="rId48"/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-47251" y="34246593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educacion.png" descr="banner-educacion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0" y="36527031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nstituto-chileno-britanico.jpg" descr="instituto-chileno-britanico.jpg">
            <a:hlinkClick r:id="rId51"/>
          </p:cNvPr>
          <p:cNvPicPr>
            <a:picLocks noChangeAspect="1"/>
          </p:cNvPicPr>
          <p:nvPr/>
        </p:nvPicPr>
        <p:blipFill>
          <a:blip r:embed="rId52"/>
          <a:srcRect t="154" b="154"/>
          <a:stretch>
            <a:fillRect/>
          </a:stretch>
        </p:blipFill>
        <p:spPr>
          <a:xfrm>
            <a:off x="-47251" y="3766677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gtalent.jpg" descr="gtalent.jpg">
            <a:hlinkClick r:id="rId53"/>
          </p:cNvPr>
          <p:cNvPicPr>
            <a:picLocks noChangeAspect="1"/>
          </p:cNvPicPr>
          <p:nvPr/>
        </p:nvPicPr>
        <p:blipFill>
          <a:blip r:embed="rId54"/>
          <a:srcRect t="154" b="154"/>
          <a:stretch>
            <a:fillRect/>
          </a:stretch>
        </p:blipFill>
        <p:spPr>
          <a:xfrm>
            <a:off x="4580753" y="3766677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nstituto-chileno-suizo.jpg" descr="instituto-chileno-suizo.jpg">
            <a:hlinkClick r:id="rId55"/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580753" y="4004834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faber-castell.jpg" descr="faber-castell.jpg">
            <a:hlinkClick r:id="rId57"/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-47251" y="40048345"/>
            <a:ext cx="4712097" cy="22517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2023-11-02T15:44:50Z</dcterms:modified>
</cp:coreProperties>
</file>