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9245600" cy="4064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0837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10837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10837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10837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10837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10837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10837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10837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10837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" d="100"/>
          <a:sy n="11" d="100"/>
        </p:scale>
        <p:origin x="287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3" name="Shape 11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458192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1083733" latinLnBrk="0">
      <a:defRPr sz="1200">
        <a:latin typeface="+mj-lt"/>
        <a:ea typeface="+mj-ea"/>
        <a:cs typeface="+mj-cs"/>
        <a:sym typeface="Arial"/>
      </a:defRPr>
    </a:lvl1pPr>
    <a:lvl2pPr indent="228600" defTabSz="1083733" latinLnBrk="0">
      <a:defRPr sz="1200">
        <a:latin typeface="+mj-lt"/>
        <a:ea typeface="+mj-ea"/>
        <a:cs typeface="+mj-cs"/>
        <a:sym typeface="Arial"/>
      </a:defRPr>
    </a:lvl2pPr>
    <a:lvl3pPr indent="457200" defTabSz="1083733" latinLnBrk="0">
      <a:defRPr sz="1200">
        <a:latin typeface="+mj-lt"/>
        <a:ea typeface="+mj-ea"/>
        <a:cs typeface="+mj-cs"/>
        <a:sym typeface="Arial"/>
      </a:defRPr>
    </a:lvl3pPr>
    <a:lvl4pPr indent="685800" defTabSz="1083733" latinLnBrk="0">
      <a:defRPr sz="1200">
        <a:latin typeface="+mj-lt"/>
        <a:ea typeface="+mj-ea"/>
        <a:cs typeface="+mj-cs"/>
        <a:sym typeface="Arial"/>
      </a:defRPr>
    </a:lvl4pPr>
    <a:lvl5pPr indent="914400" defTabSz="1083733" latinLnBrk="0">
      <a:defRPr sz="1200">
        <a:latin typeface="+mj-lt"/>
        <a:ea typeface="+mj-ea"/>
        <a:cs typeface="+mj-cs"/>
        <a:sym typeface="Arial"/>
      </a:defRPr>
    </a:lvl5pPr>
    <a:lvl6pPr indent="1143000" defTabSz="1083733" latinLnBrk="0">
      <a:defRPr sz="1200">
        <a:latin typeface="+mj-lt"/>
        <a:ea typeface="+mj-ea"/>
        <a:cs typeface="+mj-cs"/>
        <a:sym typeface="Arial"/>
      </a:defRPr>
    </a:lvl6pPr>
    <a:lvl7pPr indent="1371600" defTabSz="1083733" latinLnBrk="0">
      <a:defRPr sz="1200">
        <a:latin typeface="+mj-lt"/>
        <a:ea typeface="+mj-ea"/>
        <a:cs typeface="+mj-cs"/>
        <a:sym typeface="Arial"/>
      </a:defRPr>
    </a:lvl7pPr>
    <a:lvl8pPr indent="1600200" defTabSz="1083733" latinLnBrk="0">
      <a:defRPr sz="1200">
        <a:latin typeface="+mj-lt"/>
        <a:ea typeface="+mj-ea"/>
        <a:cs typeface="+mj-cs"/>
        <a:sym typeface="Arial"/>
      </a:defRPr>
    </a:lvl8pPr>
    <a:lvl9pPr indent="1828800" defTabSz="1083733" latinLnBrk="0">
      <a:defRPr sz="12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el título"/>
          <p:cNvSpPr txBox="1">
            <a:spLocks noGrp="1"/>
          </p:cNvSpPr>
          <p:nvPr>
            <p:ph type="title"/>
          </p:nvPr>
        </p:nvSpPr>
        <p:spPr>
          <a:xfrm>
            <a:off x="1114957" y="10022516"/>
            <a:ext cx="7022679" cy="10658840"/>
          </a:xfrm>
          <a:prstGeom prst="rect">
            <a:avLst/>
          </a:prstGeom>
        </p:spPr>
        <p:txBody>
          <a:bodyPr anchor="b"/>
          <a:lstStyle>
            <a:lvl1pPr algn="ctr">
              <a:defRPr sz="6800"/>
            </a:lvl1pPr>
          </a:lstStyle>
          <a:p>
            <a:r>
              <a:t>Texto del título</a:t>
            </a:r>
          </a:p>
        </p:txBody>
      </p:sp>
      <p:sp>
        <p:nvSpPr>
          <p:cNvPr id="12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528060" y="21092501"/>
            <a:ext cx="6196608" cy="7391787"/>
          </a:xfrm>
          <a:prstGeom prst="rect">
            <a:avLst/>
          </a:prstGeom>
        </p:spPr>
        <p:txBody>
          <a:bodyPr/>
          <a:lstStyle>
            <a:lvl1pPr marL="484216" indent="-435574" algn="ctr">
              <a:buClrTx/>
              <a:buSzTx/>
              <a:buFontTx/>
              <a:buNone/>
              <a:defRPr sz="2200"/>
            </a:lvl1pPr>
            <a:lvl2pPr marL="484216" indent="47342" algn="ctr">
              <a:buClrTx/>
              <a:buSzTx/>
              <a:buFontTx/>
              <a:buNone/>
              <a:defRPr sz="2200"/>
            </a:lvl2pPr>
            <a:lvl3pPr marL="484216" indent="530259" algn="ctr">
              <a:buClrTx/>
              <a:buSzTx/>
              <a:buFontTx/>
              <a:buNone/>
              <a:defRPr sz="2200"/>
            </a:lvl3pPr>
            <a:lvl4pPr marL="484216" indent="1000286" algn="ctr">
              <a:buClrTx/>
              <a:buSzTx/>
              <a:buFontTx/>
              <a:buNone/>
              <a:defRPr sz="2200"/>
            </a:lvl4pPr>
            <a:lvl5pPr marL="484216" indent="1457486" algn="ctr">
              <a:buClrTx/>
              <a:buSzTx/>
              <a:buFontTx/>
              <a:buNone/>
              <a:defRPr sz="22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664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96" name="Nivel de texto 1…"/>
          <p:cNvSpPr txBox="1">
            <a:spLocks noGrp="1"/>
          </p:cNvSpPr>
          <p:nvPr>
            <p:ph type="body" sz="half" idx="1"/>
          </p:nvPr>
        </p:nvSpPr>
        <p:spPr>
          <a:xfrm rot="5400000">
            <a:off x="-5086301" y="19311680"/>
            <a:ext cx="19425269" cy="7126072"/>
          </a:xfrm>
          <a:prstGeom prst="rect">
            <a:avLst/>
          </a:prstGeom>
        </p:spPr>
        <p:txBody>
          <a:bodyPr/>
          <a:lstStyle>
            <a:lvl1pPr marL="432707" indent="-318407"/>
            <a:lvl2pPr marL="942975" indent="-371475"/>
            <a:lvl3pPr marL="1474470" indent="-445770"/>
            <a:lvl4pPr marL="1981200" indent="-495300"/>
            <a:lvl5pPr marL="2438400" indent="-4953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9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o del título"/>
          <p:cNvSpPr txBox="1">
            <a:spLocks noGrp="1"/>
          </p:cNvSpPr>
          <p:nvPr>
            <p:ph type="title"/>
          </p:nvPr>
        </p:nvSpPr>
        <p:spPr>
          <a:xfrm rot="5400000">
            <a:off x="-5674113" y="18723953"/>
            <a:ext cx="25945447" cy="178151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105" name="Nivel de texto 1…"/>
          <p:cNvSpPr txBox="1">
            <a:spLocks noGrp="1"/>
          </p:cNvSpPr>
          <p:nvPr>
            <p:ph type="body" sz="half" idx="1"/>
          </p:nvPr>
        </p:nvSpPr>
        <p:spPr>
          <a:xfrm rot="5400000">
            <a:off x="-9288724" y="16994131"/>
            <a:ext cx="25945447" cy="5241162"/>
          </a:xfrm>
          <a:prstGeom prst="rect">
            <a:avLst/>
          </a:prstGeom>
        </p:spPr>
        <p:txBody>
          <a:bodyPr/>
          <a:lstStyle>
            <a:lvl1pPr marL="432707" indent="-318407"/>
            <a:lvl2pPr marL="942975" indent="-371475"/>
            <a:lvl3pPr marL="1474470" indent="-445770"/>
            <a:lvl4pPr marL="1981200" indent="-495300"/>
            <a:lvl5pPr marL="2438400" indent="-4953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06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664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21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1063318" y="13162081"/>
            <a:ext cx="7126073" cy="19425268"/>
          </a:xfrm>
          <a:prstGeom prst="rect">
            <a:avLst/>
          </a:prstGeom>
        </p:spPr>
        <p:txBody>
          <a:bodyPr/>
          <a:lstStyle>
            <a:lvl1pPr marL="432707" indent="-318407"/>
            <a:lvl2pPr marL="942975" indent="-371475"/>
            <a:lvl3pPr marL="1474470" indent="-445770"/>
            <a:lvl4pPr marL="1981200" indent="-495300"/>
            <a:lvl5pPr marL="2438400" indent="-4953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o del título"/>
          <p:cNvSpPr txBox="1">
            <a:spLocks noGrp="1"/>
          </p:cNvSpPr>
          <p:nvPr>
            <p:ph type="title"/>
          </p:nvPr>
        </p:nvSpPr>
        <p:spPr>
          <a:xfrm>
            <a:off x="1059015" y="12644734"/>
            <a:ext cx="7126072" cy="12735001"/>
          </a:xfrm>
          <a:prstGeom prst="rect">
            <a:avLst/>
          </a:prstGeom>
        </p:spPr>
        <p:txBody>
          <a:bodyPr anchor="b"/>
          <a:lstStyle>
            <a:lvl1pPr>
              <a:defRPr sz="6800"/>
            </a:lvl1pPr>
          </a:lstStyle>
          <a:p>
            <a:r>
              <a:t>Texto del título</a:t>
            </a:r>
          </a:p>
        </p:txBody>
      </p:sp>
      <p:sp>
        <p:nvSpPr>
          <p:cNvPr id="30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59015" y="25500658"/>
            <a:ext cx="7126072" cy="6697502"/>
          </a:xfrm>
          <a:prstGeom prst="rect">
            <a:avLst/>
          </a:prstGeom>
        </p:spPr>
        <p:txBody>
          <a:bodyPr/>
          <a:lstStyle>
            <a:lvl1pPr marL="270933" indent="-42333">
              <a:buClrTx/>
              <a:buSzTx/>
              <a:buFontTx/>
              <a:buNone/>
              <a:defRPr sz="2200"/>
            </a:lvl1pPr>
            <a:lvl2pPr marL="270933" indent="414866">
              <a:buClrTx/>
              <a:buSzTx/>
              <a:buFontTx/>
              <a:buNone/>
              <a:defRPr sz="2200"/>
            </a:lvl2pPr>
            <a:lvl3pPr marL="270933" indent="872066">
              <a:buClrTx/>
              <a:buSzTx/>
              <a:buFontTx/>
              <a:buNone/>
              <a:defRPr sz="2200"/>
            </a:lvl3pPr>
            <a:lvl4pPr marL="270933" indent="1329266">
              <a:buClrTx/>
              <a:buSzTx/>
              <a:buFontTx/>
              <a:buNone/>
              <a:defRPr sz="2200"/>
            </a:lvl4pPr>
            <a:lvl5pPr marL="270933" indent="1786466">
              <a:buClrTx/>
              <a:buSzTx/>
              <a:buFontTx/>
              <a:buNone/>
              <a:defRPr sz="22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664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3318" y="13162081"/>
            <a:ext cx="3511340" cy="19425268"/>
          </a:xfrm>
          <a:prstGeom prst="rect">
            <a:avLst/>
          </a:prstGeom>
        </p:spPr>
        <p:txBody>
          <a:bodyPr/>
          <a:lstStyle>
            <a:lvl1pPr marL="432707" indent="-318407"/>
            <a:lvl2pPr marL="942975" indent="-371475"/>
            <a:lvl3pPr marL="1474470" indent="-445770"/>
            <a:lvl4pPr marL="1981200" indent="-495300"/>
            <a:lvl5pPr marL="2438400" indent="-4953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0" name="Google Shape;36;p6"/>
          <p:cNvSpPr txBox="1">
            <a:spLocks noGrp="1"/>
          </p:cNvSpPr>
          <p:nvPr>
            <p:ph type="body" sz="quarter" idx="21"/>
          </p:nvPr>
        </p:nvSpPr>
        <p:spPr>
          <a:xfrm>
            <a:off x="4677981" y="13162081"/>
            <a:ext cx="3511339" cy="19425268"/>
          </a:xfrm>
          <a:prstGeom prst="rect">
            <a:avLst/>
          </a:prstGeom>
          <a:ln w="12700"/>
        </p:spPr>
        <p:txBody>
          <a:bodyPr/>
          <a:lstStyle/>
          <a:p>
            <a:pPr marL="432707" indent="-318407"/>
            <a:endParaRPr/>
          </a:p>
        </p:txBody>
      </p:sp>
      <p:sp>
        <p:nvSpPr>
          <p:cNvPr id="4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6641993"/>
            <a:ext cx="7126072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4395" y="12517160"/>
            <a:ext cx="3495269" cy="3678216"/>
          </a:xfrm>
          <a:prstGeom prst="rect">
            <a:avLst/>
          </a:prstGeom>
        </p:spPr>
        <p:txBody>
          <a:bodyPr anchor="b"/>
          <a:lstStyle>
            <a:lvl1pPr marL="270933" indent="-42333">
              <a:buClrTx/>
              <a:buSzTx/>
              <a:buFontTx/>
              <a:buNone/>
              <a:defRPr sz="2200" b="1"/>
            </a:lvl1pPr>
            <a:lvl2pPr marL="270933" indent="414866">
              <a:buClrTx/>
              <a:buSzTx/>
              <a:buFontTx/>
              <a:buNone/>
              <a:defRPr sz="2200" b="1"/>
            </a:lvl2pPr>
            <a:lvl3pPr marL="270933" indent="872066">
              <a:buClrTx/>
              <a:buSzTx/>
              <a:buFontTx/>
              <a:buNone/>
              <a:defRPr sz="2200" b="1"/>
            </a:lvl3pPr>
            <a:lvl4pPr marL="270933" indent="1329266">
              <a:buClrTx/>
              <a:buSzTx/>
              <a:buFontTx/>
              <a:buNone/>
              <a:defRPr sz="2200" b="1"/>
            </a:lvl4pPr>
            <a:lvl5pPr marL="270933" indent="1786466">
              <a:buClrTx/>
              <a:buSzTx/>
              <a:buFontTx/>
              <a:buNone/>
              <a:defRPr sz="2200" b="1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0" name="Google Shape;43;p7"/>
          <p:cNvSpPr txBox="1">
            <a:spLocks noGrp="1"/>
          </p:cNvSpPr>
          <p:nvPr>
            <p:ph type="body" sz="quarter" idx="21"/>
          </p:nvPr>
        </p:nvSpPr>
        <p:spPr>
          <a:xfrm>
            <a:off x="1064395" y="16195341"/>
            <a:ext cx="3495268" cy="16449377"/>
          </a:xfrm>
          <a:prstGeom prst="rect">
            <a:avLst/>
          </a:prstGeom>
          <a:ln w="12700"/>
        </p:spPr>
        <p:txBody>
          <a:bodyPr/>
          <a:lstStyle/>
          <a:p>
            <a:pPr marL="432707" indent="-318407"/>
            <a:endParaRPr/>
          </a:p>
        </p:txBody>
      </p:sp>
      <p:sp>
        <p:nvSpPr>
          <p:cNvPr id="51" name="Google Shape;44;p7"/>
          <p:cNvSpPr txBox="1">
            <a:spLocks noGrp="1"/>
          </p:cNvSpPr>
          <p:nvPr>
            <p:ph type="body" sz="quarter" idx="22"/>
          </p:nvPr>
        </p:nvSpPr>
        <p:spPr>
          <a:xfrm>
            <a:off x="4677982" y="12517160"/>
            <a:ext cx="3512412" cy="3678216"/>
          </a:xfrm>
          <a:prstGeom prst="rect">
            <a:avLst/>
          </a:prstGeom>
          <a:ln w="12700"/>
        </p:spPr>
        <p:txBody>
          <a:bodyPr anchor="b"/>
          <a:lstStyle/>
          <a:p>
            <a:pPr marL="270933" indent="-42333">
              <a:buClrTx/>
              <a:buSzTx/>
              <a:buFontTx/>
              <a:buNone/>
              <a:defRPr sz="2200" b="1"/>
            </a:pPr>
            <a:endParaRPr/>
          </a:p>
        </p:txBody>
      </p:sp>
      <p:sp>
        <p:nvSpPr>
          <p:cNvPr id="52" name="Google Shape;45;p7"/>
          <p:cNvSpPr txBox="1">
            <a:spLocks noGrp="1"/>
          </p:cNvSpPr>
          <p:nvPr>
            <p:ph type="body" sz="quarter" idx="23"/>
          </p:nvPr>
        </p:nvSpPr>
        <p:spPr>
          <a:xfrm>
            <a:off x="4677982" y="16195341"/>
            <a:ext cx="3512412" cy="16449377"/>
          </a:xfrm>
          <a:prstGeom prst="rect">
            <a:avLst/>
          </a:prstGeom>
          <a:ln w="12700"/>
        </p:spPr>
        <p:txBody>
          <a:bodyPr/>
          <a:lstStyle/>
          <a:p>
            <a:pPr marL="432707" indent="-318407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664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6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7053037"/>
            <a:ext cx="2664644" cy="7143751"/>
          </a:xfrm>
          <a:prstGeom prst="rect">
            <a:avLst/>
          </a:prstGeom>
        </p:spPr>
        <p:txBody>
          <a:bodyPr anchor="b"/>
          <a:lstStyle>
            <a:lvl1pPr>
              <a:defRPr sz="3400"/>
            </a:lvl1pPr>
          </a:lstStyle>
          <a:p>
            <a:r>
              <a:t>Texto del título</a:t>
            </a:r>
          </a:p>
        </p:txBody>
      </p:sp>
      <p:sp>
        <p:nvSpPr>
          <p:cNvPr id="76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4007763" y="9420121"/>
            <a:ext cx="4182590" cy="21757501"/>
          </a:xfrm>
          <a:prstGeom prst="rect">
            <a:avLst/>
          </a:prstGeom>
        </p:spPr>
        <p:txBody>
          <a:bodyPr/>
          <a:lstStyle>
            <a:lvl1pPr marL="484338" indent="-461351">
              <a:buSzPts val="3400"/>
              <a:defRPr sz="3400"/>
            </a:lvl1pPr>
            <a:lvl2pPr marL="1001948" indent="-496106">
              <a:buSzPts val="3400"/>
              <a:defRPr sz="3400"/>
            </a:lvl2pPr>
            <a:lvl3pPr marL="1531117" indent="-542358">
              <a:buSzPts val="3400"/>
              <a:defRPr sz="3400"/>
            </a:lvl3pPr>
            <a:lvl4pPr marL="2078786" indent="-607110">
              <a:buSzPts val="3400"/>
              <a:defRPr sz="3400"/>
            </a:lvl4pPr>
            <a:lvl5pPr marL="2535986" indent="-607109">
              <a:buSzPts val="3400"/>
              <a:defRPr sz="3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7" name="Google Shape;61;p10"/>
          <p:cNvSpPr txBox="1">
            <a:spLocks noGrp="1"/>
          </p:cNvSpPr>
          <p:nvPr>
            <p:ph type="body" sz="quarter" idx="21"/>
          </p:nvPr>
        </p:nvSpPr>
        <p:spPr>
          <a:xfrm>
            <a:off x="1064394" y="14196791"/>
            <a:ext cx="2664644" cy="17015893"/>
          </a:xfrm>
          <a:prstGeom prst="rect">
            <a:avLst/>
          </a:prstGeom>
          <a:ln w="12700"/>
        </p:spPr>
        <p:txBody>
          <a:bodyPr/>
          <a:lstStyle/>
          <a:p>
            <a:pPr marL="270933" indent="-42333">
              <a:buClrTx/>
              <a:buSzTx/>
              <a:buFontTx/>
              <a:buNone/>
              <a:defRPr sz="1600"/>
            </a:pPr>
            <a:endParaRPr/>
          </a:p>
        </p:txBody>
      </p:sp>
      <p:sp>
        <p:nvSpPr>
          <p:cNvPr id="7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7053037"/>
            <a:ext cx="2664644" cy="7143751"/>
          </a:xfrm>
          <a:prstGeom prst="rect">
            <a:avLst/>
          </a:prstGeom>
        </p:spPr>
        <p:txBody>
          <a:bodyPr anchor="b"/>
          <a:lstStyle>
            <a:lvl1pPr>
              <a:defRPr sz="3400"/>
            </a:lvl1pPr>
          </a:lstStyle>
          <a:p>
            <a:r>
              <a:t>Texto del título</a:t>
            </a:r>
          </a:p>
        </p:txBody>
      </p:sp>
      <p:sp>
        <p:nvSpPr>
          <p:cNvPr id="86" name="Google Shape;67;p11"/>
          <p:cNvSpPr>
            <a:spLocks noGrp="1"/>
          </p:cNvSpPr>
          <p:nvPr>
            <p:ph type="pic" sz="half" idx="21"/>
          </p:nvPr>
        </p:nvSpPr>
        <p:spPr>
          <a:xfrm>
            <a:off x="4007763" y="9420121"/>
            <a:ext cx="4182590" cy="21757501"/>
          </a:xfrm>
          <a:prstGeom prst="rect">
            <a:avLst/>
          </a:prstGeom>
          <a:ln w="12700"/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7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4394" y="14196791"/>
            <a:ext cx="2664644" cy="17015893"/>
          </a:xfrm>
          <a:prstGeom prst="rect">
            <a:avLst/>
          </a:prstGeom>
        </p:spPr>
        <p:txBody>
          <a:bodyPr/>
          <a:lstStyle>
            <a:lvl1pPr marL="270933" indent="-42333">
              <a:buClrTx/>
              <a:buSzTx/>
              <a:buFontTx/>
              <a:buNone/>
              <a:defRPr sz="1600"/>
            </a:lvl1pPr>
            <a:lvl2pPr marL="270933" indent="414866">
              <a:buClrTx/>
              <a:buSzTx/>
              <a:buFontTx/>
              <a:buNone/>
              <a:defRPr sz="1600"/>
            </a:lvl2pPr>
            <a:lvl3pPr marL="270933" indent="872066">
              <a:buClrTx/>
              <a:buSzTx/>
              <a:buFontTx/>
              <a:buNone/>
              <a:defRPr sz="1600"/>
            </a:lvl3pPr>
            <a:lvl4pPr marL="270933" indent="1329266">
              <a:buClrTx/>
              <a:buSzTx/>
              <a:buFontTx/>
              <a:buNone/>
              <a:defRPr sz="1600"/>
            </a:lvl4pPr>
            <a:lvl5pPr marL="270933" indent="1786466">
              <a:buClrTx/>
              <a:buSzTx/>
              <a:buFontTx/>
              <a:buNone/>
              <a:defRPr sz="16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8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el título"/>
          <p:cNvSpPr txBox="1">
            <a:spLocks noGrp="1"/>
          </p:cNvSpPr>
          <p:nvPr>
            <p:ph type="title"/>
          </p:nvPr>
        </p:nvSpPr>
        <p:spPr>
          <a:xfrm>
            <a:off x="908050" y="5423013"/>
            <a:ext cx="7429501" cy="673270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/>
          </p:nvPr>
        </p:nvSpPr>
        <p:spPr>
          <a:xfrm>
            <a:off x="908050" y="12155714"/>
            <a:ext cx="7429501" cy="2347232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7953410" y="34095568"/>
            <a:ext cx="235919" cy="215876"/>
          </a:xfrm>
          <a:prstGeom prst="rect">
            <a:avLst/>
          </a:prstGeom>
          <a:ln w="3175">
            <a:miter lim="400000"/>
          </a:ln>
        </p:spPr>
        <p:txBody>
          <a:bodyPr wrap="none" lIns="40803" tIns="40803" rIns="40803" bIns="40803" anchor="ctr">
            <a:spAutoFit/>
          </a:bodyPr>
          <a:lstStyle>
            <a:lvl1pPr algn="r"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l" defTabSz="10837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0837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0837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0837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0837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0837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0837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0837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0837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428017" marR="0" indent="-379375" algn="l" defTabSz="1083733" rtl="0" latinLnBrk="0">
        <a:lnSpc>
          <a:spcPct val="90000"/>
        </a:lnSpc>
        <a:spcBef>
          <a:spcPts val="1100"/>
        </a:spcBef>
        <a:spcAft>
          <a:spcPts val="0"/>
        </a:spcAft>
        <a:buClr>
          <a:srgbClr val="000000"/>
        </a:buClr>
        <a:buSzPts val="2600"/>
        <a:buFont typeface="Arial"/>
        <a:buChar char="•"/>
        <a:tabLst/>
        <a:defRPr sz="2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946303" marR="0" indent="-414744" algn="l" defTabSz="1083733" rtl="0" latinLnBrk="0">
        <a:lnSpc>
          <a:spcPct val="90000"/>
        </a:lnSpc>
        <a:spcBef>
          <a:spcPts val="1100"/>
        </a:spcBef>
        <a:spcAft>
          <a:spcPts val="0"/>
        </a:spcAft>
        <a:buClr>
          <a:srgbClr val="000000"/>
        </a:buClr>
        <a:buSzPts val="2600"/>
        <a:buFont typeface="Arial"/>
        <a:buChar char="•"/>
        <a:tabLst/>
        <a:defRPr sz="2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478737" marR="0" indent="-464261" algn="l" defTabSz="1083733" rtl="0" latinLnBrk="0">
        <a:lnSpc>
          <a:spcPct val="90000"/>
        </a:lnSpc>
        <a:spcBef>
          <a:spcPts val="1100"/>
        </a:spcBef>
        <a:spcAft>
          <a:spcPts val="0"/>
        </a:spcAft>
        <a:buClr>
          <a:srgbClr val="000000"/>
        </a:buClr>
        <a:buSzPts val="2600"/>
        <a:buFont typeface="Arial"/>
        <a:buChar char="•"/>
        <a:tabLst/>
        <a:defRPr sz="2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1981820" marR="0" indent="-497317" algn="l" defTabSz="1083733" rtl="0" latinLnBrk="0">
        <a:lnSpc>
          <a:spcPct val="90000"/>
        </a:lnSpc>
        <a:spcBef>
          <a:spcPts val="1100"/>
        </a:spcBef>
        <a:spcAft>
          <a:spcPts val="0"/>
        </a:spcAft>
        <a:buClr>
          <a:srgbClr val="000000"/>
        </a:buClr>
        <a:buSzPts val="2600"/>
        <a:buFont typeface="Arial"/>
        <a:buChar char="•"/>
        <a:tabLst/>
        <a:defRPr sz="2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439020" marR="0" indent="-497317" algn="l" defTabSz="1083733" rtl="0" latinLnBrk="0">
        <a:lnSpc>
          <a:spcPct val="90000"/>
        </a:lnSpc>
        <a:spcBef>
          <a:spcPts val="1100"/>
        </a:spcBef>
        <a:spcAft>
          <a:spcPts val="0"/>
        </a:spcAft>
        <a:buClr>
          <a:srgbClr val="000000"/>
        </a:buClr>
        <a:buSzPts val="2600"/>
        <a:buFont typeface="Arial"/>
        <a:buChar char="•"/>
        <a:tabLst/>
        <a:defRPr sz="2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896220" marR="0" indent="-497317" algn="l" defTabSz="1083733" rtl="0" latinLnBrk="0">
        <a:lnSpc>
          <a:spcPct val="90000"/>
        </a:lnSpc>
        <a:spcBef>
          <a:spcPts val="1100"/>
        </a:spcBef>
        <a:spcAft>
          <a:spcPts val="0"/>
        </a:spcAft>
        <a:buClr>
          <a:srgbClr val="000000"/>
        </a:buClr>
        <a:buSzPts val="2600"/>
        <a:buFont typeface="Arial"/>
        <a:buChar char="•"/>
        <a:tabLst/>
        <a:defRPr sz="2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353420" marR="0" indent="-497317" algn="l" defTabSz="1083733" rtl="0" latinLnBrk="0">
        <a:lnSpc>
          <a:spcPct val="90000"/>
        </a:lnSpc>
        <a:spcBef>
          <a:spcPts val="1100"/>
        </a:spcBef>
        <a:spcAft>
          <a:spcPts val="0"/>
        </a:spcAft>
        <a:buClr>
          <a:srgbClr val="000000"/>
        </a:buClr>
        <a:buSzPts val="2600"/>
        <a:buFont typeface="Arial"/>
        <a:buChar char="•"/>
        <a:tabLst/>
        <a:defRPr sz="2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810620" marR="0" indent="-497316" algn="l" defTabSz="1083733" rtl="0" latinLnBrk="0">
        <a:lnSpc>
          <a:spcPct val="90000"/>
        </a:lnSpc>
        <a:spcBef>
          <a:spcPts val="1100"/>
        </a:spcBef>
        <a:spcAft>
          <a:spcPts val="0"/>
        </a:spcAft>
        <a:buClr>
          <a:srgbClr val="000000"/>
        </a:buClr>
        <a:buSzPts val="2600"/>
        <a:buFont typeface="Arial"/>
        <a:buChar char="•"/>
        <a:tabLst/>
        <a:defRPr sz="2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267820" marR="0" indent="-497316" algn="l" defTabSz="1083733" rtl="0" latinLnBrk="0">
        <a:lnSpc>
          <a:spcPct val="90000"/>
        </a:lnSpc>
        <a:spcBef>
          <a:spcPts val="1100"/>
        </a:spcBef>
        <a:spcAft>
          <a:spcPts val="0"/>
        </a:spcAft>
        <a:buClr>
          <a:srgbClr val="000000"/>
        </a:buClr>
        <a:buSzPts val="2600"/>
        <a:buFont typeface="Arial"/>
        <a:buChar char="•"/>
        <a:tabLst/>
        <a:defRPr sz="2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10837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10837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10837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10837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10837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10837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10837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10837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10837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undoachs.cl/descuento/la-sazoner%C3%ADa" TargetMode="External"/><Relationship Id="rId13" Type="http://schemas.openxmlformats.org/officeDocument/2006/relationships/image" Target="../media/image6.jpeg"/><Relationship Id="rId18" Type="http://schemas.openxmlformats.org/officeDocument/2006/relationships/image" Target="../media/image9.jpeg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12" Type="http://schemas.openxmlformats.org/officeDocument/2006/relationships/hyperlink" Target="https://www.mundoachs.cl/descuento/secretos-el-asador" TargetMode="External"/><Relationship Id="rId17" Type="http://schemas.openxmlformats.org/officeDocument/2006/relationships/hyperlink" Target="https://www.mundoachs.cl/descuento/greenglass" TargetMode="External"/><Relationship Id="rId2" Type="http://schemas.openxmlformats.org/officeDocument/2006/relationships/hyperlink" Target="https://www.mundoachs.cl/" TargetMode="External"/><Relationship Id="rId16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mundoachs.cl/descuento/fundo-sofruco" TargetMode="External"/><Relationship Id="rId11" Type="http://schemas.openxmlformats.org/officeDocument/2006/relationships/image" Target="../media/image5.jpeg"/><Relationship Id="rId5" Type="http://schemas.openxmlformats.org/officeDocument/2006/relationships/image" Target="../media/image2.jpeg"/><Relationship Id="rId15" Type="http://schemas.openxmlformats.org/officeDocument/2006/relationships/hyperlink" Target="https://www.mundoachs.cl/descuento/emporio-vive-vegano" TargetMode="External"/><Relationship Id="rId10" Type="http://schemas.openxmlformats.org/officeDocument/2006/relationships/hyperlink" Target="https://www.mundoachs.cl/descuento/importclick" TargetMode="External"/><Relationship Id="rId4" Type="http://schemas.openxmlformats.org/officeDocument/2006/relationships/hyperlink" Target="https://www.instagram.com/p/CwqjyPuRNUe/" TargetMode="External"/><Relationship Id="rId9" Type="http://schemas.openxmlformats.org/officeDocument/2006/relationships/image" Target="../media/image4.jpeg"/><Relationship Id="rId1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banner_ppt.jpg" descr="banner_ppt.jpg">
            <a:hlinkClick r:id="rId2"/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7667" y="3481"/>
            <a:ext cx="8890064" cy="5853765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Google Shape;91;p1"/>
          <p:cNvSpPr txBox="1"/>
          <p:nvPr/>
        </p:nvSpPr>
        <p:spPr>
          <a:xfrm>
            <a:off x="182516" y="4582949"/>
            <a:ext cx="2843304" cy="872183"/>
          </a:xfrm>
          <a:prstGeom prst="rect">
            <a:avLst/>
          </a:prstGeom>
          <a:ln w="3175">
            <a:solidFill>
              <a:srgbClr val="F2F2F2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>
            <a:spAutoFit/>
          </a:bodyPr>
          <a:lstStyle/>
          <a:p>
            <a:pPr>
              <a:defRPr sz="26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t>LOGO </a:t>
            </a:r>
          </a:p>
          <a:p>
            <a:pPr>
              <a:defRPr sz="26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t>EMPRESA</a:t>
            </a:r>
          </a:p>
        </p:txBody>
      </p:sp>
      <p:pic>
        <p:nvPicPr>
          <p:cNvPr id="117" name="banners-concurso.jpg" descr="banners-concurso.jpg">
            <a:hlinkClick r:id="rId4"/>
          </p:cNvPr>
          <p:cNvPicPr>
            <a:picLocks noChangeAspect="1"/>
          </p:cNvPicPr>
          <p:nvPr/>
        </p:nvPicPr>
        <p:blipFill>
          <a:blip r:embed="rId5">
            <a:extLst/>
          </a:blip>
          <a:srcRect t="1713" b="1713"/>
          <a:stretch>
            <a:fillRect/>
          </a:stretch>
        </p:blipFill>
        <p:spPr>
          <a:xfrm>
            <a:off x="202689" y="6132752"/>
            <a:ext cx="8889942" cy="423981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8" name="banners-sofruco.jpg" descr="banners-sofruco.jpg">
            <a:hlinkClick r:id="rId6"/>
          </p:cNvPr>
          <p:cNvPicPr>
            <a:picLocks noChangeAspect="1"/>
          </p:cNvPicPr>
          <p:nvPr/>
        </p:nvPicPr>
        <p:blipFill>
          <a:blip r:embed="rId7">
            <a:extLst/>
          </a:blip>
          <a:srcRect t="1713" b="1713"/>
          <a:stretch>
            <a:fillRect/>
          </a:stretch>
        </p:blipFill>
        <p:spPr>
          <a:xfrm>
            <a:off x="207865" y="10724169"/>
            <a:ext cx="8889749" cy="42397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19" name="banners-la-sazoneria.jpg" descr="banners-la-sazoneria.jpg">
            <a:hlinkClick r:id="rId8"/>
          </p:cNvPr>
          <p:cNvPicPr>
            <a:picLocks noChangeAspect="1"/>
          </p:cNvPicPr>
          <p:nvPr/>
        </p:nvPicPr>
        <p:blipFill>
          <a:blip r:embed="rId9">
            <a:extLst/>
          </a:blip>
          <a:srcRect t="1713" b="1713"/>
          <a:stretch>
            <a:fillRect/>
          </a:stretch>
        </p:blipFill>
        <p:spPr>
          <a:xfrm>
            <a:off x="182777" y="15315586"/>
            <a:ext cx="8890164" cy="423992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banners-importclick.jpg" descr="banners-importclick.jpg">
            <a:hlinkClick r:id="rId10"/>
          </p:cNvPr>
          <p:cNvPicPr>
            <a:picLocks noChangeAspect="1"/>
          </p:cNvPicPr>
          <p:nvPr/>
        </p:nvPicPr>
        <p:blipFill>
          <a:blip r:embed="rId11">
            <a:extLst/>
          </a:blip>
          <a:srcRect b="3426"/>
          <a:stretch>
            <a:fillRect/>
          </a:stretch>
        </p:blipFill>
        <p:spPr>
          <a:xfrm>
            <a:off x="192733" y="19907004"/>
            <a:ext cx="8890027" cy="423985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banners-secretos-de-asador.jpg" descr="banners-secretos-de-asador.jpg">
            <a:hlinkClick r:id="rId12"/>
          </p:cNvPr>
          <p:cNvPicPr>
            <a:picLocks noChangeAspect="1"/>
          </p:cNvPicPr>
          <p:nvPr/>
        </p:nvPicPr>
        <p:blipFill>
          <a:blip r:embed="rId13">
            <a:extLst/>
          </a:blip>
          <a:srcRect t="1713" b="1713"/>
          <a:stretch>
            <a:fillRect/>
          </a:stretch>
        </p:blipFill>
        <p:spPr>
          <a:xfrm>
            <a:off x="197711" y="24498421"/>
            <a:ext cx="8889895" cy="42397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footer-achs.png.jpg" descr="footer-achs.png.jpg">
            <a:hlinkClick r:id="rId2"/>
          </p:cNvPr>
          <p:cNvPicPr>
            <a:picLocks noChangeAspect="1"/>
          </p:cNvPicPr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177800" y="38215589"/>
            <a:ext cx="8889868" cy="23934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banners-emporio.jpg" descr="banners-emporio.jpg">
            <a:hlinkClick r:id="rId15"/>
          </p:cNvPr>
          <p:cNvPicPr>
            <a:picLocks noChangeAspect="1"/>
          </p:cNvPicPr>
          <p:nvPr/>
        </p:nvPicPr>
        <p:blipFill>
          <a:blip r:embed="rId16">
            <a:extLst/>
          </a:blip>
          <a:srcRect t="1713" b="1713"/>
          <a:stretch>
            <a:fillRect/>
          </a:stretch>
        </p:blipFill>
        <p:spPr>
          <a:xfrm>
            <a:off x="187755" y="29089838"/>
            <a:ext cx="8889895" cy="42397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banners-greenglass.jpg" descr="banners-greenglass.jpg">
            <a:hlinkClick r:id="rId17"/>
          </p:cNvPr>
          <p:cNvPicPr>
            <a:picLocks noChangeAspect="1"/>
          </p:cNvPicPr>
          <p:nvPr/>
        </p:nvPicPr>
        <p:blipFill>
          <a:blip r:embed="rId18">
            <a:extLst/>
          </a:blip>
          <a:srcRect t="1713" b="1713"/>
          <a:stretch>
            <a:fillRect/>
          </a:stretch>
        </p:blipFill>
        <p:spPr>
          <a:xfrm>
            <a:off x="177799" y="33681256"/>
            <a:ext cx="8889895" cy="423979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0837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>
          <a:outerShdw blurRad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0837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0837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>
          <a:outerShdw blurRad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0837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Personalizado</PresentationFormat>
  <Paragraphs>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Barlow Regular</vt:lpstr>
      <vt:lpstr>Calibri</vt:lpstr>
      <vt:lpstr>Tema de Office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Zaninovic Abogabir, Luka Martín</dc:creator>
  <cp:lastModifiedBy>Zaninovic Abogabir, Luka Martín</cp:lastModifiedBy>
  <cp:revision>1</cp:revision>
  <dcterms:modified xsi:type="dcterms:W3CDTF">2023-09-07T16:31:42Z</dcterms:modified>
</cp:coreProperties>
</file>