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572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1919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19199" latinLnBrk="0">
      <a:defRPr sz="1200">
        <a:latin typeface="+mj-lt"/>
        <a:ea typeface="+mj-ea"/>
        <a:cs typeface="+mj-cs"/>
        <a:sym typeface="Arial"/>
      </a:defRPr>
    </a:lvl1pPr>
    <a:lvl2pPr indent="228600" defTabSz="1219199" latinLnBrk="0">
      <a:defRPr sz="1200">
        <a:latin typeface="+mj-lt"/>
        <a:ea typeface="+mj-ea"/>
        <a:cs typeface="+mj-cs"/>
        <a:sym typeface="Arial"/>
      </a:defRPr>
    </a:lvl2pPr>
    <a:lvl3pPr indent="457200" defTabSz="1219199" latinLnBrk="0">
      <a:defRPr sz="1200">
        <a:latin typeface="+mj-lt"/>
        <a:ea typeface="+mj-ea"/>
        <a:cs typeface="+mj-cs"/>
        <a:sym typeface="Arial"/>
      </a:defRPr>
    </a:lvl3pPr>
    <a:lvl4pPr indent="685800" defTabSz="1219199" latinLnBrk="0">
      <a:defRPr sz="1200">
        <a:latin typeface="+mj-lt"/>
        <a:ea typeface="+mj-ea"/>
        <a:cs typeface="+mj-cs"/>
        <a:sym typeface="Arial"/>
      </a:defRPr>
    </a:lvl4pPr>
    <a:lvl5pPr indent="914400" defTabSz="1219199" latinLnBrk="0">
      <a:defRPr sz="1200">
        <a:latin typeface="+mj-lt"/>
        <a:ea typeface="+mj-ea"/>
        <a:cs typeface="+mj-cs"/>
        <a:sym typeface="Arial"/>
      </a:defRPr>
    </a:lvl5pPr>
    <a:lvl6pPr indent="1143000" defTabSz="1219199" latinLnBrk="0">
      <a:defRPr sz="1200">
        <a:latin typeface="+mj-lt"/>
        <a:ea typeface="+mj-ea"/>
        <a:cs typeface="+mj-cs"/>
        <a:sym typeface="Arial"/>
      </a:defRPr>
    </a:lvl6pPr>
    <a:lvl7pPr indent="1371600" defTabSz="1219199" latinLnBrk="0">
      <a:defRPr sz="1200">
        <a:latin typeface="+mj-lt"/>
        <a:ea typeface="+mj-ea"/>
        <a:cs typeface="+mj-cs"/>
        <a:sym typeface="Arial"/>
      </a:defRPr>
    </a:lvl7pPr>
    <a:lvl8pPr indent="1600200" defTabSz="1219199" latinLnBrk="0">
      <a:defRPr sz="1200">
        <a:latin typeface="+mj-lt"/>
        <a:ea typeface="+mj-ea"/>
        <a:cs typeface="+mj-cs"/>
        <a:sym typeface="Arial"/>
      </a:defRPr>
    </a:lvl8pPr>
    <a:lvl9pPr indent="1828800" defTabSz="1219199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256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3632501"/>
            <a:ext cx="6196608" cy="7391787"/>
          </a:xfrm>
          <a:prstGeom prst="rect">
            <a:avLst/>
          </a:prstGeom>
        </p:spPr>
        <p:txBody>
          <a:bodyPr/>
          <a:lstStyle>
            <a:lvl1pPr marL="544744" indent="-496102" algn="ctr">
              <a:buClrTx/>
              <a:buSzTx/>
              <a:buFontTx/>
              <a:buNone/>
              <a:defRPr sz="2400"/>
            </a:lvl1pPr>
            <a:lvl2pPr marL="544744" indent="-13184" algn="ctr">
              <a:buClrTx/>
              <a:buSzTx/>
              <a:buFontTx/>
              <a:buNone/>
              <a:defRPr sz="2400"/>
            </a:lvl2pPr>
            <a:lvl3pPr marL="544744" indent="469731" algn="ctr">
              <a:buClrTx/>
              <a:buSzTx/>
              <a:buFontTx/>
              <a:buNone/>
              <a:defRPr sz="2400"/>
            </a:lvl3pPr>
            <a:lvl4pPr marL="544744" indent="939758" algn="ctr">
              <a:buClrTx/>
              <a:buSzTx/>
              <a:buFontTx/>
              <a:buNone/>
              <a:defRPr sz="2400"/>
            </a:lvl4pPr>
            <a:lvl5pPr marL="544744" indent="1396958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21851680"/>
            <a:ext cx="19425269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2126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19534131"/>
            <a:ext cx="25945447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5702081"/>
            <a:ext cx="7126073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5184735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76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8040657"/>
            <a:ext cx="7126072" cy="6697501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2400"/>
            </a:lvl1pPr>
            <a:lvl2pPr marL="304799" indent="381000">
              <a:buClrTx/>
              <a:buSzTx/>
              <a:buFontTx/>
              <a:buNone/>
              <a:defRPr sz="2400"/>
            </a:lvl2pPr>
            <a:lvl3pPr marL="304799" indent="838200">
              <a:buClrTx/>
              <a:buSzTx/>
              <a:buFontTx/>
              <a:buNone/>
              <a:defRPr sz="2400"/>
            </a:lvl3pPr>
            <a:lvl4pPr marL="304799" indent="1295400">
              <a:buClrTx/>
              <a:buSzTx/>
              <a:buFontTx/>
              <a:buNone/>
              <a:defRPr sz="2400"/>
            </a:lvl4pPr>
            <a:lvl5pPr marL="304799" indent="1752600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5702081"/>
            <a:ext cx="3511340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570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18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5057161"/>
            <a:ext cx="3495269" cy="3678215"/>
          </a:xfrm>
          <a:prstGeom prst="rect">
            <a:avLst/>
          </a:prstGeom>
        </p:spPr>
        <p:txBody>
          <a:bodyPr anchor="b"/>
          <a:lstStyle>
            <a:lvl1pPr marL="304799" indent="-76199">
              <a:buClrTx/>
              <a:buSzTx/>
              <a:buFontTx/>
              <a:buNone/>
              <a:defRPr sz="2400" b="1"/>
            </a:lvl1pPr>
            <a:lvl2pPr marL="304799" indent="381000">
              <a:buClrTx/>
              <a:buSzTx/>
              <a:buFontTx/>
              <a:buNone/>
              <a:defRPr sz="2400" b="1"/>
            </a:lvl2pPr>
            <a:lvl3pPr marL="304799" indent="838200">
              <a:buClrTx/>
              <a:buSzTx/>
              <a:buFontTx/>
              <a:buNone/>
              <a:defRPr sz="2400" b="1"/>
            </a:lvl3pPr>
            <a:lvl4pPr marL="304799" indent="1295400">
              <a:buClrTx/>
              <a:buSzTx/>
              <a:buFontTx/>
              <a:buNone/>
              <a:defRPr sz="2400" b="1"/>
            </a:lvl4pPr>
            <a:lvl5pPr marL="304799" indent="1752600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1873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5057161"/>
            <a:ext cx="3512412" cy="3678215"/>
          </a:xfrm>
          <a:prstGeom prst="rect">
            <a:avLst/>
          </a:prstGeom>
          <a:ln w="12700"/>
        </p:spPr>
        <p:txBody>
          <a:bodyPr anchor="b"/>
          <a:lstStyle/>
          <a:p>
            <a:pPr marL="304799" indent="-76199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1873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918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</p:spPr>
        <p:txBody>
          <a:bodyPr/>
          <a:lstStyle>
            <a:lvl1pPr marL="538614" indent="-515627">
              <a:buSzPts val="3800"/>
              <a:defRPr sz="3800"/>
            </a:lvl1pPr>
            <a:lvl2pPr marL="1060313" indent="-554471">
              <a:buSzPts val="3800"/>
              <a:defRPr sz="3800"/>
            </a:lvl2pPr>
            <a:lvl3pPr marL="1594923" indent="-606164">
              <a:buSzPts val="3800"/>
              <a:defRPr sz="3800"/>
            </a:lvl3pPr>
            <a:lvl4pPr marL="2150211" indent="-678535">
              <a:buSzPts val="3800"/>
              <a:defRPr sz="3800"/>
            </a:lvl4pPr>
            <a:lvl5pPr marL="2607410" indent="-678533">
              <a:buSzPts val="3800"/>
              <a:defRPr sz="3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304799" indent="-76199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959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38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1960121"/>
            <a:ext cx="4182590" cy="21757500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6736790"/>
            <a:ext cx="2664644" cy="17015893"/>
          </a:xfrm>
          <a:prstGeom prst="rect">
            <a:avLst/>
          </a:prstGeom>
        </p:spPr>
        <p:txBody>
          <a:bodyPr/>
          <a:lstStyle>
            <a:lvl1pPr marL="304799" indent="-76199">
              <a:buClrTx/>
              <a:buSzTx/>
              <a:buFontTx/>
              <a:buNone/>
              <a:defRPr sz="1800"/>
            </a:lvl1pPr>
            <a:lvl2pPr marL="304799" indent="381000">
              <a:buClrTx/>
              <a:buSzTx/>
              <a:buFontTx/>
              <a:buNone/>
              <a:defRPr sz="1800"/>
            </a:lvl2pPr>
            <a:lvl3pPr marL="304799" indent="838200">
              <a:buClrTx/>
              <a:buSzTx/>
              <a:buFontTx/>
              <a:buNone/>
              <a:defRPr sz="1800"/>
            </a:lvl3pPr>
            <a:lvl4pPr marL="304799" indent="1295400">
              <a:buClrTx/>
              <a:buSzTx/>
              <a:buFontTx/>
              <a:buNone/>
              <a:defRPr sz="1800"/>
            </a:lvl4pPr>
            <a:lvl5pPr marL="304799" indent="1752600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7963013"/>
            <a:ext cx="7429501" cy="6732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4695713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40537" y="36624270"/>
            <a:ext cx="248792" cy="238473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1919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19199" rtl="0" latinLnBrk="0">
        <a:lnSpc>
          <a:spcPct val="90000"/>
        </a:lnSpc>
        <a:spcBef>
          <a:spcPts val="13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19199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.png"/><Relationship Id="rId18" Type="http://schemas.openxmlformats.org/officeDocument/2006/relationships/hyperlink" Target="https://www.mundoachs.cl/descuento/zigzag" TargetMode="External"/><Relationship Id="rId26" Type="http://schemas.openxmlformats.org/officeDocument/2006/relationships/image" Target="../media/image15.jpeg"/><Relationship Id="rId39" Type="http://schemas.openxmlformats.org/officeDocument/2006/relationships/image" Target="../media/image22.jpeg"/><Relationship Id="rId21" Type="http://schemas.openxmlformats.org/officeDocument/2006/relationships/image" Target="../media/image12.jpeg"/><Relationship Id="rId34" Type="http://schemas.openxmlformats.org/officeDocument/2006/relationships/hyperlink" Target="https://www.mundoachs.cl/descuento/bebeglo1" TargetMode="External"/><Relationship Id="rId42" Type="http://schemas.openxmlformats.org/officeDocument/2006/relationships/hyperlink" Target="https://www.mundoachs.cl/descuento/caramel" TargetMode="External"/><Relationship Id="rId47" Type="http://schemas.openxmlformats.org/officeDocument/2006/relationships/image" Target="../media/image26.jpeg"/><Relationship Id="rId50" Type="http://schemas.openxmlformats.org/officeDocument/2006/relationships/image" Target="../media/image28.png"/><Relationship Id="rId55" Type="http://schemas.openxmlformats.org/officeDocument/2006/relationships/hyperlink" Target="https://www.mundoachs.cl/descuento/insta-m%C3%B3vil" TargetMode="External"/><Relationship Id="rId7" Type="http://schemas.openxmlformats.org/officeDocument/2006/relationships/hyperlink" Target="https://www.mundoachs.cl/descuento/tratur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s://www.mundoachs.cl/descuento/trayecto-bookstore" TargetMode="External"/><Relationship Id="rId29" Type="http://schemas.openxmlformats.org/officeDocument/2006/relationships/hyperlink" Target="https://www.mundoachs.cl/descuento/opticas-schilling" TargetMode="External"/><Relationship Id="rId11" Type="http://schemas.openxmlformats.org/officeDocument/2006/relationships/hyperlink" Target="https://www.mundoachs.cl/descuento/natexplora" TargetMode="External"/><Relationship Id="rId24" Type="http://schemas.openxmlformats.org/officeDocument/2006/relationships/image" Target="../media/image14.jpeg"/><Relationship Id="rId32" Type="http://schemas.openxmlformats.org/officeDocument/2006/relationships/image" Target="../media/image18.jpeg"/><Relationship Id="rId37" Type="http://schemas.openxmlformats.org/officeDocument/2006/relationships/image" Target="../media/image21.jpeg"/><Relationship Id="rId40" Type="http://schemas.openxmlformats.org/officeDocument/2006/relationships/hyperlink" Target="https://www.mundoachs.cl/descuento/ergo-baby" TargetMode="External"/><Relationship Id="rId45" Type="http://schemas.openxmlformats.org/officeDocument/2006/relationships/image" Target="../media/image25.jpeg"/><Relationship Id="rId53" Type="http://schemas.openxmlformats.org/officeDocument/2006/relationships/hyperlink" Target="https://www.mundoachs.cl/descuento/prowash-go" TargetMode="External"/><Relationship Id="rId58" Type="http://schemas.openxmlformats.org/officeDocument/2006/relationships/image" Target="../media/image32.jpeg"/><Relationship Id="rId5" Type="http://schemas.openxmlformats.org/officeDocument/2006/relationships/image" Target="../media/image3.jpeg"/><Relationship Id="rId19" Type="http://schemas.openxmlformats.org/officeDocument/2006/relationships/image" Target="../media/image11.jpeg"/><Relationship Id="rId4" Type="http://schemas.openxmlformats.org/officeDocument/2006/relationships/hyperlink" Target="https://www.mundoachs.cl/descuento/yambobags" TargetMode="External"/><Relationship Id="rId9" Type="http://schemas.openxmlformats.org/officeDocument/2006/relationships/hyperlink" Target="https://www.mundoachs.cl/descuento/encactus" TargetMode="External"/><Relationship Id="rId14" Type="http://schemas.openxmlformats.org/officeDocument/2006/relationships/hyperlink" Target="https://www.mundoachs.cl/descuento/instituto-chileno-britanico-de-cultura" TargetMode="External"/><Relationship Id="rId22" Type="http://schemas.openxmlformats.org/officeDocument/2006/relationships/hyperlink" Target="https://www.mundoachs.cl/" TargetMode="External"/><Relationship Id="rId27" Type="http://schemas.openxmlformats.org/officeDocument/2006/relationships/hyperlink" Target="https://www.mundoachs.cl/descuento/construsalud" TargetMode="External"/><Relationship Id="rId30" Type="http://schemas.openxmlformats.org/officeDocument/2006/relationships/image" Target="../media/image17.jpeg"/><Relationship Id="rId35" Type="http://schemas.openxmlformats.org/officeDocument/2006/relationships/image" Target="../media/image20.jpeg"/><Relationship Id="rId43" Type="http://schemas.openxmlformats.org/officeDocument/2006/relationships/image" Target="../media/image24.jpeg"/><Relationship Id="rId48" Type="http://schemas.openxmlformats.org/officeDocument/2006/relationships/hyperlink" Target="https://www.mundoachs.cl/descuento/siegen" TargetMode="External"/><Relationship Id="rId56" Type="http://schemas.openxmlformats.org/officeDocument/2006/relationships/image" Target="../media/image31.jpeg"/><Relationship Id="rId8" Type="http://schemas.openxmlformats.org/officeDocument/2006/relationships/image" Target="../media/image5.jpeg"/><Relationship Id="rId51" Type="http://schemas.openxmlformats.org/officeDocument/2006/relationships/hyperlink" Target="https://www.mundoachs.cl/descuento/m3storage" TargetMode="External"/><Relationship Id="rId3" Type="http://schemas.openxmlformats.org/officeDocument/2006/relationships/image" Target="../media/image2.png"/><Relationship Id="rId12" Type="http://schemas.openxmlformats.org/officeDocument/2006/relationships/image" Target="../media/image7.jpeg"/><Relationship Id="rId17" Type="http://schemas.openxmlformats.org/officeDocument/2006/relationships/image" Target="../media/image10.jpeg"/><Relationship Id="rId25" Type="http://schemas.openxmlformats.org/officeDocument/2006/relationships/hyperlink" Target="https://www.mundoachs.cl/descuento/varimed" TargetMode="External"/><Relationship Id="rId33" Type="http://schemas.openxmlformats.org/officeDocument/2006/relationships/image" Target="../media/image19.png"/><Relationship Id="rId38" Type="http://schemas.openxmlformats.org/officeDocument/2006/relationships/hyperlink" Target="https://www.mundoachs.cl/descuento/pigeon-lansinoh" TargetMode="External"/><Relationship Id="rId46" Type="http://schemas.openxmlformats.org/officeDocument/2006/relationships/hyperlink" Target="https://www.mundoachs.cl/descuento/snaqui" TargetMode="External"/><Relationship Id="rId20" Type="http://schemas.openxmlformats.org/officeDocument/2006/relationships/hyperlink" Target="https://www.mundoachs.cl/descuento/faber-castell" TargetMode="External"/><Relationship Id="rId41" Type="http://schemas.openxmlformats.org/officeDocument/2006/relationships/image" Target="../media/image23.jpeg"/><Relationship Id="rId54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5" Type="http://schemas.openxmlformats.org/officeDocument/2006/relationships/image" Target="../media/image9.jpeg"/><Relationship Id="rId23" Type="http://schemas.openxmlformats.org/officeDocument/2006/relationships/image" Target="../media/image13.jpeg"/><Relationship Id="rId28" Type="http://schemas.openxmlformats.org/officeDocument/2006/relationships/image" Target="../media/image16.jpeg"/><Relationship Id="rId36" Type="http://schemas.openxmlformats.org/officeDocument/2006/relationships/hyperlink" Target="https://www.mundoachs.cl/descuento/lansinoh" TargetMode="External"/><Relationship Id="rId49" Type="http://schemas.openxmlformats.org/officeDocument/2006/relationships/image" Target="../media/image27.jpeg"/><Relationship Id="rId57" Type="http://schemas.openxmlformats.org/officeDocument/2006/relationships/hyperlink" Target="https://www.mundoachs.cl/descuento/dr.-pet" TargetMode="External"/><Relationship Id="rId10" Type="http://schemas.openxmlformats.org/officeDocument/2006/relationships/image" Target="../media/image6.jpeg"/><Relationship Id="rId31" Type="http://schemas.openxmlformats.org/officeDocument/2006/relationships/hyperlink" Target="https://www.mundoachs.cl/descuento/sersalud" TargetMode="External"/><Relationship Id="rId44" Type="http://schemas.openxmlformats.org/officeDocument/2006/relationships/hyperlink" Target="https://www.mundoachs.cl/descuento/freemet" TargetMode="External"/><Relationship Id="rId52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-tiempo-libre.png" descr="banner-tiempo-lib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7" y="12910427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banner-educacion.png" descr="banner-educacio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976988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yambo.jpg" descr="yambo.jpg">
            <a:hlinkClick r:id="rId4"/>
          </p:cNvPr>
          <p:cNvPicPr>
            <a:picLocks noChangeAspect="1"/>
          </p:cNvPicPr>
          <p:nvPr/>
        </p:nvPicPr>
        <p:blipFill>
          <a:blip r:embed="rId5"/>
          <a:srcRect t="54" b="54"/>
          <a:stretch>
            <a:fillRect/>
          </a:stretch>
        </p:blipFill>
        <p:spPr>
          <a:xfrm>
            <a:off x="-47251" y="13999671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banner-infantil.png" descr="banner-infanti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6635304"/>
            <a:ext cx="9245601" cy="1003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tratur.jpg" descr="tratur.jpg">
            <a:hlinkClick r:id="rId7"/>
          </p:cNvPr>
          <p:cNvPicPr>
            <a:picLocks noChangeAspect="1"/>
          </p:cNvPicPr>
          <p:nvPr/>
        </p:nvPicPr>
        <p:blipFill>
          <a:blip r:embed="rId8"/>
          <a:srcRect t="54" b="54"/>
          <a:stretch>
            <a:fillRect/>
          </a:stretch>
        </p:blipFill>
        <p:spPr>
          <a:xfrm>
            <a:off x="4580753" y="13999669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encactus.jpg" descr="encactus.jpg">
            <a:hlinkClick r:id="rId9"/>
          </p:cNvPr>
          <p:cNvPicPr>
            <a:picLocks noChangeAspect="1"/>
          </p:cNvPicPr>
          <p:nvPr/>
        </p:nvPicPr>
        <p:blipFill>
          <a:blip r:embed="rId10"/>
          <a:srcRect l="99" r="99"/>
          <a:stretch>
            <a:fillRect/>
          </a:stretch>
        </p:blipFill>
        <p:spPr>
          <a:xfrm>
            <a:off x="4580753" y="1638124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natexplora.jpg" descr="natexplora.jpg">
            <a:hlinkClick r:id="rId11"/>
          </p:cNvPr>
          <p:cNvPicPr>
            <a:picLocks noChangeAspect="1"/>
          </p:cNvPicPr>
          <p:nvPr/>
        </p:nvPicPr>
        <p:blipFill>
          <a:blip r:embed="rId12"/>
          <a:srcRect l="99" r="99"/>
          <a:stretch>
            <a:fillRect/>
          </a:stretch>
        </p:blipFill>
        <p:spPr>
          <a:xfrm>
            <a:off x="-47251" y="16381238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banner-hogar.png" descr="banner-hogar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" y="24816037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instituto-chileno-britanico.jpg" descr="instituto-chileno-britanico.jpg">
            <a:hlinkClick r:id="rId14"/>
          </p:cNvPr>
          <p:cNvPicPr>
            <a:picLocks noChangeAspect="1"/>
          </p:cNvPicPr>
          <p:nvPr/>
        </p:nvPicPr>
        <p:blipFill>
          <a:blip r:embed="rId15"/>
          <a:srcRect t="54" b="54"/>
          <a:stretch>
            <a:fillRect/>
          </a:stretch>
        </p:blipFill>
        <p:spPr>
          <a:xfrm>
            <a:off x="-47251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trayecto.jpg" descr="trayecto.jpg">
            <a:hlinkClick r:id="rId16"/>
          </p:cNvPr>
          <p:cNvPicPr>
            <a:picLocks noChangeAspect="1"/>
          </p:cNvPicPr>
          <p:nvPr/>
        </p:nvPicPr>
        <p:blipFill>
          <a:blip r:embed="rId17"/>
          <a:srcRect t="54" b="54"/>
          <a:stretch>
            <a:fillRect/>
          </a:stretch>
        </p:blipFill>
        <p:spPr>
          <a:xfrm>
            <a:off x="4580753" y="811673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zig-zag.jpg" descr="zig-zag.jpg">
            <a:hlinkClick r:id="rId18"/>
          </p:cNvPr>
          <p:cNvPicPr>
            <a:picLocks noChangeAspect="1"/>
          </p:cNvPicPr>
          <p:nvPr/>
        </p:nvPicPr>
        <p:blipFill>
          <a:blip r:embed="rId19"/>
          <a:srcRect l="99" r="99"/>
          <a:stretch>
            <a:fillRect/>
          </a:stretch>
        </p:blipFill>
        <p:spPr>
          <a:xfrm>
            <a:off x="4580753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faber-castell.jpg" descr="faber-castell.jpg">
            <a:hlinkClick r:id="rId20"/>
          </p:cNvPr>
          <p:cNvPicPr>
            <a:picLocks noChangeAspect="1"/>
          </p:cNvPicPr>
          <p:nvPr/>
        </p:nvPicPr>
        <p:blipFill>
          <a:blip r:embed="rId21"/>
          <a:srcRect l="99" r="99"/>
          <a:stretch>
            <a:fillRect/>
          </a:stretch>
        </p:blipFill>
        <p:spPr>
          <a:xfrm>
            <a:off x="-47251" y="1049830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banner_ppt.jpg" descr="banner_ppt.jpg">
            <a:hlinkClick r:id="rId22"/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7667" y="84693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Google Shape;91;p1"/>
          <p:cNvSpPr txBox="1"/>
          <p:nvPr/>
        </p:nvSpPr>
        <p:spPr>
          <a:xfrm>
            <a:off x="233316" y="193761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29" name="footer-achs.png.jpg" descr="footer-achs.png.jpg">
            <a:hlinkClick r:id="rId22"/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77800" y="43338405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varimed.jpg" descr="varimed.jpg">
            <a:hlinkClick r:id="rId25"/>
          </p:cNvPr>
          <p:cNvPicPr>
            <a:picLocks noChangeAspect="1"/>
          </p:cNvPicPr>
          <p:nvPr/>
        </p:nvPicPr>
        <p:blipFill>
          <a:blip r:embed="rId26"/>
          <a:srcRect t="54" b="54"/>
          <a:stretch>
            <a:fillRect/>
          </a:stretch>
        </p:blipFill>
        <p:spPr>
          <a:xfrm>
            <a:off x="-47251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construsalud.jpg" descr="construsalud.jpg">
            <a:hlinkClick r:id="rId27"/>
          </p:cNvPr>
          <p:cNvPicPr>
            <a:picLocks noChangeAspect="1"/>
          </p:cNvPicPr>
          <p:nvPr/>
        </p:nvPicPr>
        <p:blipFill>
          <a:blip r:embed="rId28"/>
          <a:srcRect t="54" b="54"/>
          <a:stretch>
            <a:fillRect/>
          </a:stretch>
        </p:blipFill>
        <p:spPr>
          <a:xfrm>
            <a:off x="4580754" y="19909698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opticas-schilling.jpg" descr="opticas-schilling.jpg">
            <a:hlinkClick r:id="rId29"/>
          </p:cNvPr>
          <p:cNvPicPr>
            <a:picLocks noChangeAspect="1"/>
          </p:cNvPicPr>
          <p:nvPr/>
        </p:nvPicPr>
        <p:blipFill>
          <a:blip r:embed="rId30"/>
          <a:srcRect l="99" r="99"/>
          <a:stretch>
            <a:fillRect/>
          </a:stretch>
        </p:blipFill>
        <p:spPr>
          <a:xfrm>
            <a:off x="4580754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sersalud.jpg" descr="sersalud.jpg">
            <a:hlinkClick r:id="rId31"/>
          </p:cNvPr>
          <p:cNvPicPr>
            <a:picLocks noChangeAspect="1"/>
          </p:cNvPicPr>
          <p:nvPr/>
        </p:nvPicPr>
        <p:blipFill>
          <a:blip r:embed="rId32"/>
          <a:srcRect l="99" r="99"/>
          <a:stretch>
            <a:fillRect/>
          </a:stretch>
        </p:blipFill>
        <p:spPr>
          <a:xfrm>
            <a:off x="-47251" y="22291265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banner-salud-y-belleza.png" descr="banner-salud-y-belleza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0" y="18766380"/>
            <a:ext cx="9245601" cy="10030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bebeglo.jpg" descr="bebeglo.jpg">
            <a:hlinkClick r:id="rId34"/>
          </p:cNvPr>
          <p:cNvPicPr>
            <a:picLocks noChangeAspect="1"/>
          </p:cNvPicPr>
          <p:nvPr/>
        </p:nvPicPr>
        <p:blipFill>
          <a:blip r:embed="rId35"/>
          <a:srcRect t="54" b="54"/>
          <a:stretch>
            <a:fillRect/>
          </a:stretch>
        </p:blipFill>
        <p:spPr>
          <a:xfrm>
            <a:off x="-47251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lansinoh.jpg" descr="lansinoh.jpg">
            <a:hlinkClick r:id="rId36"/>
          </p:cNvPr>
          <p:cNvPicPr>
            <a:picLocks noChangeAspect="1"/>
          </p:cNvPicPr>
          <p:nvPr/>
        </p:nvPicPr>
        <p:blipFill>
          <a:blip r:embed="rId37"/>
          <a:srcRect t="54" b="54"/>
          <a:stretch>
            <a:fillRect/>
          </a:stretch>
        </p:blipFill>
        <p:spPr>
          <a:xfrm>
            <a:off x="4580754" y="37775175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geon.jpg" descr="pigeon.jpg">
            <a:hlinkClick r:id="rId38"/>
          </p:cNvPr>
          <p:cNvPicPr>
            <a:picLocks noChangeAspect="1"/>
          </p:cNvPicPr>
          <p:nvPr/>
        </p:nvPicPr>
        <p:blipFill>
          <a:blip r:embed="rId39"/>
          <a:srcRect l="99" r="99"/>
          <a:stretch>
            <a:fillRect/>
          </a:stretch>
        </p:blipFill>
        <p:spPr>
          <a:xfrm>
            <a:off x="4580754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ergobaby.jpg" descr="ergobaby.jpg">
            <a:hlinkClick r:id="rId40"/>
          </p:cNvPr>
          <p:cNvPicPr>
            <a:picLocks noChangeAspect="1"/>
          </p:cNvPicPr>
          <p:nvPr/>
        </p:nvPicPr>
        <p:blipFill>
          <a:blip r:embed="rId41"/>
          <a:srcRect l="99" r="99"/>
          <a:stretch>
            <a:fillRect/>
          </a:stretch>
        </p:blipFill>
        <p:spPr>
          <a:xfrm>
            <a:off x="-47251" y="4015674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caramel.jpg" descr="caramel.jpg">
            <a:hlinkClick r:id="rId42"/>
          </p:cNvPr>
          <p:cNvPicPr>
            <a:picLocks noChangeAspect="1"/>
          </p:cNvPicPr>
          <p:nvPr/>
        </p:nvPicPr>
        <p:blipFill>
          <a:blip r:embed="rId43"/>
          <a:srcRect t="54" b="54"/>
          <a:stretch>
            <a:fillRect/>
          </a:stretch>
        </p:blipFill>
        <p:spPr>
          <a:xfrm>
            <a:off x="-47251" y="25955783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freemet.jpg" descr="freemet.jpg">
            <a:hlinkClick r:id="rId44"/>
          </p:cNvPr>
          <p:cNvPicPr>
            <a:picLocks noChangeAspect="1"/>
          </p:cNvPicPr>
          <p:nvPr/>
        </p:nvPicPr>
        <p:blipFill>
          <a:blip r:embed="rId45"/>
          <a:srcRect t="54" b="54"/>
          <a:stretch>
            <a:fillRect/>
          </a:stretch>
        </p:blipFill>
        <p:spPr>
          <a:xfrm>
            <a:off x="4580753" y="2595578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snaqui.jpg" descr="snaqui.jpg">
            <a:hlinkClick r:id="rId46"/>
          </p:cNvPr>
          <p:cNvPicPr>
            <a:picLocks noChangeAspect="1"/>
          </p:cNvPicPr>
          <p:nvPr/>
        </p:nvPicPr>
        <p:blipFill>
          <a:blip r:embed="rId47"/>
          <a:srcRect l="99" r="99"/>
          <a:stretch>
            <a:fillRect/>
          </a:stretch>
        </p:blipFill>
        <p:spPr>
          <a:xfrm>
            <a:off x="4580753" y="28337352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siegen.jpg" descr="siegen.jpg">
            <a:hlinkClick r:id="rId48"/>
          </p:cNvPr>
          <p:cNvPicPr>
            <a:picLocks noChangeAspect="1"/>
          </p:cNvPicPr>
          <p:nvPr/>
        </p:nvPicPr>
        <p:blipFill>
          <a:blip r:embed="rId49"/>
          <a:srcRect l="99" r="99"/>
          <a:stretch>
            <a:fillRect/>
          </a:stretch>
        </p:blipFill>
        <p:spPr>
          <a:xfrm>
            <a:off x="-47251" y="28337352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servicios.png" descr="banner-servicios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-1" y="30671144"/>
            <a:ext cx="9245601" cy="1003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m3storage.jpg" descr="m3storage.jpg">
            <a:hlinkClick r:id="rId51"/>
          </p:cNvPr>
          <p:cNvPicPr>
            <a:picLocks noChangeAspect="1"/>
          </p:cNvPicPr>
          <p:nvPr/>
        </p:nvPicPr>
        <p:blipFill>
          <a:blip r:embed="rId52"/>
          <a:srcRect t="54" b="54"/>
          <a:stretch>
            <a:fillRect/>
          </a:stretch>
        </p:blipFill>
        <p:spPr>
          <a:xfrm>
            <a:off x="-47251" y="31865024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prowashgo.jpg" descr="prowashgo.jpg">
            <a:hlinkClick r:id="rId53"/>
          </p:cNvPr>
          <p:cNvPicPr>
            <a:picLocks noChangeAspect="1"/>
          </p:cNvPicPr>
          <p:nvPr/>
        </p:nvPicPr>
        <p:blipFill>
          <a:blip r:embed="rId54"/>
          <a:srcRect t="54" b="54"/>
          <a:stretch>
            <a:fillRect/>
          </a:stretch>
        </p:blipFill>
        <p:spPr>
          <a:xfrm>
            <a:off x="4580753" y="3186502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nstamovil.jpg" descr="instamovil.jpg">
            <a:hlinkClick r:id="rId55"/>
          </p:cNvPr>
          <p:cNvPicPr>
            <a:picLocks noChangeAspect="1"/>
          </p:cNvPicPr>
          <p:nvPr/>
        </p:nvPicPr>
        <p:blipFill>
          <a:blip r:embed="rId56"/>
          <a:srcRect l="99" r="99"/>
          <a:stretch>
            <a:fillRect/>
          </a:stretch>
        </p:blipFill>
        <p:spPr>
          <a:xfrm>
            <a:off x="4580753" y="34246594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drpet.jpg" descr="drpet.jpg">
            <a:hlinkClick r:id="rId57"/>
          </p:cNvPr>
          <p:cNvPicPr>
            <a:picLocks noChangeAspect="1"/>
          </p:cNvPicPr>
          <p:nvPr/>
        </p:nvPicPr>
        <p:blipFill>
          <a:blip r:embed="rId58"/>
          <a:srcRect l="99" r="99"/>
          <a:stretch>
            <a:fillRect/>
          </a:stretch>
        </p:blipFill>
        <p:spPr>
          <a:xfrm>
            <a:off x="-47251" y="34246594"/>
            <a:ext cx="4712096" cy="22517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1919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2024-04-03T20:45:46Z</dcterms:modified>
</cp:coreProperties>
</file>